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theme/theme2.xml" ContentType="application/vnd.openxmlformats-officedocument.theme+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theme/theme3.xml" ContentType="application/vnd.openxmlformats-officedocument.theme+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theme/theme4.xml" ContentType="application/vnd.openxmlformats-officedocument.theme+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slideLayouts/slideLayout257.xml" ContentType="application/vnd.openxmlformats-officedocument.presentationml.slideLayout+xml"/>
  <Override PartName="/ppt/slideLayouts/slideLayout258.xml" ContentType="application/vnd.openxmlformats-officedocument.presentationml.slideLayout+xml"/>
  <Override PartName="/ppt/slideLayouts/slideLayout259.xml" ContentType="application/vnd.openxmlformats-officedocument.presentationml.slideLayout+xml"/>
  <Override PartName="/ppt/slideLayouts/slideLayout260.xml" ContentType="application/vnd.openxmlformats-officedocument.presentationml.slideLayout+xml"/>
  <Override PartName="/ppt/slideLayouts/slideLayout261.xml" ContentType="application/vnd.openxmlformats-officedocument.presentationml.slideLayout+xml"/>
  <Override PartName="/ppt/slideLayouts/slideLayout262.xml" ContentType="application/vnd.openxmlformats-officedocument.presentationml.slideLayout+xml"/>
  <Override PartName="/ppt/slideLayouts/slideLayout263.xml" ContentType="application/vnd.openxmlformats-officedocument.presentationml.slideLayout+xml"/>
  <Override PartName="/ppt/slideLayouts/slideLayout264.xml" ContentType="application/vnd.openxmlformats-officedocument.presentationml.slideLayout+xml"/>
  <Override PartName="/ppt/slideLayouts/slideLayout265.xml" ContentType="application/vnd.openxmlformats-officedocument.presentationml.slideLayout+xml"/>
  <Override PartName="/ppt/slideLayouts/slideLayout266.xml" ContentType="application/vnd.openxmlformats-officedocument.presentationml.slideLayout+xml"/>
  <Override PartName="/ppt/slideLayouts/slideLayout267.xml" ContentType="application/vnd.openxmlformats-officedocument.presentationml.slideLayout+xml"/>
  <Override PartName="/ppt/slideLayouts/slideLayout268.xml" ContentType="application/vnd.openxmlformats-officedocument.presentationml.slideLayout+xml"/>
  <Override PartName="/ppt/slideLayouts/slideLayout26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5854" r:id="rId4"/>
    <p:sldMasterId id="2147485801" r:id="rId5"/>
    <p:sldMasterId id="2147485907" r:id="rId6"/>
    <p:sldMasterId id="2147485961" r:id="rId7"/>
    <p:sldMasterId id="2147486021" r:id="rId8"/>
  </p:sldMasterIdLst>
  <p:notesMasterIdLst>
    <p:notesMasterId r:id="rId10"/>
  </p:notesMasterIdLst>
  <p:handoutMasterIdLst>
    <p:handoutMasterId r:id="rId11"/>
  </p:handoutMasterIdLst>
  <p:sldIdLst>
    <p:sldId id="381" r:id="rId9"/>
  </p:sldIdLst>
  <p:sldSz cx="12192000" cy="6858000"/>
  <p:notesSz cx="6858000" cy="9144000"/>
  <p:defaultTextStyle>
    <a:defPPr>
      <a:defRPr lang="en-US"/>
    </a:defPPr>
    <a:lvl1pPr marL="0" algn="l" defTabSz="914367" rtl="0" eaLnBrk="1" latinLnBrk="0" hangingPunct="1">
      <a:defRPr sz="1765" kern="1200">
        <a:solidFill>
          <a:schemeClr val="tx1"/>
        </a:solidFill>
        <a:latin typeface="+mn-lt"/>
        <a:ea typeface="+mn-ea"/>
        <a:cs typeface="+mn-cs"/>
      </a:defRPr>
    </a:lvl1pPr>
    <a:lvl2pPr marL="457183" algn="l" defTabSz="914367" rtl="0" eaLnBrk="1" latinLnBrk="0" hangingPunct="1">
      <a:defRPr sz="1765" kern="1200">
        <a:solidFill>
          <a:schemeClr val="tx1"/>
        </a:solidFill>
        <a:latin typeface="+mn-lt"/>
        <a:ea typeface="+mn-ea"/>
        <a:cs typeface="+mn-cs"/>
      </a:defRPr>
    </a:lvl2pPr>
    <a:lvl3pPr marL="914367" algn="l" defTabSz="914367" rtl="0" eaLnBrk="1" latinLnBrk="0" hangingPunct="1">
      <a:defRPr sz="1765" kern="1200">
        <a:solidFill>
          <a:schemeClr val="tx1"/>
        </a:solidFill>
        <a:latin typeface="+mn-lt"/>
        <a:ea typeface="+mn-ea"/>
        <a:cs typeface="+mn-cs"/>
      </a:defRPr>
    </a:lvl3pPr>
    <a:lvl4pPr marL="1371550" algn="l" defTabSz="914367" rtl="0" eaLnBrk="1" latinLnBrk="0" hangingPunct="1">
      <a:defRPr sz="1765" kern="1200">
        <a:solidFill>
          <a:schemeClr val="tx1"/>
        </a:solidFill>
        <a:latin typeface="+mn-lt"/>
        <a:ea typeface="+mn-ea"/>
        <a:cs typeface="+mn-cs"/>
      </a:defRPr>
    </a:lvl4pPr>
    <a:lvl5pPr marL="1828734" algn="l" defTabSz="914367" rtl="0" eaLnBrk="1" latinLnBrk="0" hangingPunct="1">
      <a:defRPr sz="1765" kern="1200">
        <a:solidFill>
          <a:schemeClr val="tx1"/>
        </a:solidFill>
        <a:latin typeface="+mn-lt"/>
        <a:ea typeface="+mn-ea"/>
        <a:cs typeface="+mn-cs"/>
      </a:defRPr>
    </a:lvl5pPr>
    <a:lvl6pPr marL="2285918" algn="l" defTabSz="914367" rtl="0" eaLnBrk="1" latinLnBrk="0" hangingPunct="1">
      <a:defRPr sz="1765" kern="1200">
        <a:solidFill>
          <a:schemeClr val="tx1"/>
        </a:solidFill>
        <a:latin typeface="+mn-lt"/>
        <a:ea typeface="+mn-ea"/>
        <a:cs typeface="+mn-cs"/>
      </a:defRPr>
    </a:lvl6pPr>
    <a:lvl7pPr marL="2743101" algn="l" defTabSz="914367" rtl="0" eaLnBrk="1" latinLnBrk="0" hangingPunct="1">
      <a:defRPr sz="1765" kern="1200">
        <a:solidFill>
          <a:schemeClr val="tx1"/>
        </a:solidFill>
        <a:latin typeface="+mn-lt"/>
        <a:ea typeface="+mn-ea"/>
        <a:cs typeface="+mn-cs"/>
      </a:defRPr>
    </a:lvl7pPr>
    <a:lvl8pPr marL="3200284" algn="l" defTabSz="914367" rtl="0" eaLnBrk="1" latinLnBrk="0" hangingPunct="1">
      <a:defRPr sz="1765" kern="1200">
        <a:solidFill>
          <a:schemeClr val="tx1"/>
        </a:solidFill>
        <a:latin typeface="+mn-lt"/>
        <a:ea typeface="+mn-ea"/>
        <a:cs typeface="+mn-cs"/>
      </a:defRPr>
    </a:lvl8pPr>
    <a:lvl9pPr marL="3657469" algn="l" defTabSz="914367" rtl="0" eaLnBrk="1" latinLnBrk="0" hangingPunct="1">
      <a:defRPr sz="1765"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ku Uchikawa" initials="SU" lastIdx="11" clrIdx="0"/>
  <p:cmAuthor id="1" name="Mary Feil-Jacobs" initials="MFJ" lastIdx="43" clrIdx="1"/>
  <p:cmAuthor id="2" name="Monica Lueder" initials="ML" lastIdx="22" clrIdx="2">
    <p:extLst>
      <p:ext uri="{19B8F6BF-5375-455C-9EA6-DF929625EA0E}">
        <p15:presenceInfo xmlns:p15="http://schemas.microsoft.com/office/powerpoint/2012/main" userId="S-1-5-21-2127521184-1604012920-1887927527-2598260" providerId="AD"/>
      </p:ext>
    </p:extLst>
  </p:cmAuthor>
  <p:cmAuthor id="3" name="Mary Feil-Jacobs" initials="MF" lastIdx="28" clrIdx="3">
    <p:extLst>
      <p:ext uri="{19B8F6BF-5375-455C-9EA6-DF929625EA0E}">
        <p15:presenceInfo xmlns:p15="http://schemas.microsoft.com/office/powerpoint/2012/main" userId="S-1-5-21-2127521184-1604012920-1887927527-65006" providerId="AD"/>
      </p:ext>
    </p:extLst>
  </p:cmAuthor>
  <p:cmAuthor id="4" name="Tracy Tran" initials="TT" lastIdx="9" clrIdx="4">
    <p:extLst>
      <p:ext uri="{19B8F6BF-5375-455C-9EA6-DF929625EA0E}">
        <p15:presenceInfo xmlns:p15="http://schemas.microsoft.com/office/powerpoint/2012/main" userId="S::tracyt@microsoft.com::7b485f56-8fe8-4efc-a1b3-85e720327ac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959"/>
    <a:srgbClr val="92D050"/>
    <a:srgbClr val="333F50"/>
    <a:srgbClr val="EAEAF6"/>
    <a:srgbClr val="F9F9FD"/>
    <a:srgbClr val="F9F9F9"/>
    <a:srgbClr val="F4EDF9"/>
    <a:srgbClr val="FDFDFD"/>
    <a:srgbClr val="4F52B2"/>
    <a:srgbClr val="6020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DCF7FA-749A-E044-8E3F-9C698CC3087C}" v="23" dt="2025-11-25T07:25:06.0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46"/>
    <p:restoredTop sz="94691"/>
  </p:normalViewPr>
  <p:slideViewPr>
    <p:cSldViewPr snapToGrid="0">
      <p:cViewPr varScale="1">
        <p:scale>
          <a:sx n="209" d="100"/>
          <a:sy n="209" d="100"/>
        </p:scale>
        <p:origin x="1496" y="288"/>
      </p:cViewPr>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Parkes" userId="8394bc29-dc4f-40c3-b495-ab09f637fa00" providerId="ADAL" clId="{8E811B49-A0B6-4E53-A30F-A117EAD2F0A4}"/>
    <pc:docChg chg="custSel modSld">
      <pc:chgData name="Sarah Parkes" userId="8394bc29-dc4f-40c3-b495-ab09f637fa00" providerId="ADAL" clId="{8E811B49-A0B6-4E53-A30F-A117EAD2F0A4}" dt="2025-11-18T02:06:51.625" v="2" actId="478"/>
      <pc:docMkLst>
        <pc:docMk/>
      </pc:docMkLst>
      <pc:sldChg chg="addSp delSp modSp mod">
        <pc:chgData name="Sarah Parkes" userId="8394bc29-dc4f-40c3-b495-ab09f637fa00" providerId="ADAL" clId="{8E811B49-A0B6-4E53-A30F-A117EAD2F0A4}" dt="2025-11-18T02:06:51.625" v="2" actId="478"/>
        <pc:sldMkLst>
          <pc:docMk/>
          <pc:sldMk cId="1243391496" sldId="381"/>
        </pc:sldMkLst>
      </pc:sldChg>
    </pc:docChg>
  </pc:docChgLst>
  <pc:docChgLst>
    <pc:chgData name="Jon Cox" userId="75a348cb-12ab-4d57-bf00-b0291007d4c6" providerId="ADAL" clId="{8EB36F27-3BE9-5359-9E34-271872DF0E6E}"/>
    <pc:docChg chg="undo custSel modSld">
      <pc:chgData name="Jon Cox" userId="75a348cb-12ab-4d57-bf00-b0291007d4c6" providerId="ADAL" clId="{8EB36F27-3BE9-5359-9E34-271872DF0E6E}" dt="2025-11-25T07:25:16.243" v="348" actId="207"/>
      <pc:docMkLst>
        <pc:docMk/>
      </pc:docMkLst>
      <pc:sldChg chg="addSp delSp modSp mod">
        <pc:chgData name="Jon Cox" userId="75a348cb-12ab-4d57-bf00-b0291007d4c6" providerId="ADAL" clId="{8EB36F27-3BE9-5359-9E34-271872DF0E6E}" dt="2025-11-25T07:25:16.243" v="348" actId="207"/>
        <pc:sldMkLst>
          <pc:docMk/>
          <pc:sldMk cId="1243391496" sldId="381"/>
        </pc:sldMkLst>
        <pc:spChg chg="del">
          <ac:chgData name="Jon Cox" userId="75a348cb-12ab-4d57-bf00-b0291007d4c6" providerId="ADAL" clId="{8EB36F27-3BE9-5359-9E34-271872DF0E6E}" dt="2025-11-25T07:14:56.136" v="10" actId="478"/>
          <ac:spMkLst>
            <pc:docMk/>
            <pc:sldMk cId="1243391496" sldId="381"/>
            <ac:spMk id="5" creationId="{D1880A5E-D527-5617-5DAF-0EE823A50388}"/>
          </ac:spMkLst>
        </pc:spChg>
        <pc:spChg chg="mod">
          <ac:chgData name="Jon Cox" userId="75a348cb-12ab-4d57-bf00-b0291007d4c6" providerId="ADAL" clId="{8EB36F27-3BE9-5359-9E34-271872DF0E6E}" dt="2025-11-25T07:20:48.571" v="247" actId="20577"/>
          <ac:spMkLst>
            <pc:docMk/>
            <pc:sldMk cId="1243391496" sldId="381"/>
            <ac:spMk id="10" creationId="{59B15C73-95C5-956B-3216-2929D0233DF7}"/>
          </ac:spMkLst>
        </pc:spChg>
        <pc:spChg chg="add mod">
          <ac:chgData name="Jon Cox" userId="75a348cb-12ab-4d57-bf00-b0291007d4c6" providerId="ADAL" clId="{8EB36F27-3BE9-5359-9E34-271872DF0E6E}" dt="2025-11-25T07:14:56.453" v="11"/>
          <ac:spMkLst>
            <pc:docMk/>
            <pc:sldMk cId="1243391496" sldId="381"/>
            <ac:spMk id="11" creationId="{4CFD267C-7AF1-B093-F112-BB770D3F3153}"/>
          </ac:spMkLst>
        </pc:spChg>
        <pc:spChg chg="add mod">
          <ac:chgData name="Jon Cox" userId="75a348cb-12ab-4d57-bf00-b0291007d4c6" providerId="ADAL" clId="{8EB36F27-3BE9-5359-9E34-271872DF0E6E}" dt="2025-11-25T07:15:02.529" v="13"/>
          <ac:spMkLst>
            <pc:docMk/>
            <pc:sldMk cId="1243391496" sldId="381"/>
            <ac:spMk id="14" creationId="{617D597C-02F1-25C3-4FDA-B44DDF593EB7}"/>
          </ac:spMkLst>
        </pc:spChg>
        <pc:spChg chg="add mod">
          <ac:chgData name="Jon Cox" userId="75a348cb-12ab-4d57-bf00-b0291007d4c6" providerId="ADAL" clId="{8EB36F27-3BE9-5359-9E34-271872DF0E6E}" dt="2025-11-25T07:16:09.841" v="58" actId="1076"/>
          <ac:spMkLst>
            <pc:docMk/>
            <pc:sldMk cId="1243391496" sldId="381"/>
            <ac:spMk id="15" creationId="{1529163F-6531-77FB-11C1-1D495121B84F}"/>
          </ac:spMkLst>
        </pc:spChg>
        <pc:graphicFrameChg chg="mod modGraphic">
          <ac:chgData name="Jon Cox" userId="75a348cb-12ab-4d57-bf00-b0291007d4c6" providerId="ADAL" clId="{8EB36F27-3BE9-5359-9E34-271872DF0E6E}" dt="2025-11-25T07:16:19.355" v="61" actId="14100"/>
          <ac:graphicFrameMkLst>
            <pc:docMk/>
            <pc:sldMk cId="1243391496" sldId="381"/>
            <ac:graphicFrameMk id="3" creationId="{4184FDEE-21F8-632E-A7C7-0342285361F6}"/>
          </ac:graphicFrameMkLst>
        </pc:graphicFrameChg>
        <pc:graphicFrameChg chg="mod modGraphic">
          <ac:chgData name="Jon Cox" userId="75a348cb-12ab-4d57-bf00-b0291007d4c6" providerId="ADAL" clId="{8EB36F27-3BE9-5359-9E34-271872DF0E6E}" dt="2025-11-25T07:22:59.565" v="278" actId="207"/>
          <ac:graphicFrameMkLst>
            <pc:docMk/>
            <pc:sldMk cId="1243391496" sldId="381"/>
            <ac:graphicFrameMk id="4" creationId="{6A2F3C60-EB9C-DDD5-2A92-3E67D4F7E20A}"/>
          </ac:graphicFrameMkLst>
        </pc:graphicFrameChg>
        <pc:graphicFrameChg chg="modGraphic">
          <ac:chgData name="Jon Cox" userId="75a348cb-12ab-4d57-bf00-b0291007d4c6" providerId="ADAL" clId="{8EB36F27-3BE9-5359-9E34-271872DF0E6E}" dt="2025-11-25T07:17:18.782" v="137" actId="20577"/>
          <ac:graphicFrameMkLst>
            <pc:docMk/>
            <pc:sldMk cId="1243391496" sldId="381"/>
            <ac:graphicFrameMk id="6" creationId="{1E95D82F-EC64-B1FE-C052-47AD1AE04487}"/>
          </ac:graphicFrameMkLst>
        </pc:graphicFrameChg>
        <pc:graphicFrameChg chg="mod modGraphic">
          <ac:chgData name="Jon Cox" userId="75a348cb-12ab-4d57-bf00-b0291007d4c6" providerId="ADAL" clId="{8EB36F27-3BE9-5359-9E34-271872DF0E6E}" dt="2025-11-25T07:19:47.607" v="244" actId="207"/>
          <ac:graphicFrameMkLst>
            <pc:docMk/>
            <pc:sldMk cId="1243391496" sldId="381"/>
            <ac:graphicFrameMk id="7" creationId="{55DD53B3-E3B3-6733-4D36-17BBCC166626}"/>
          </ac:graphicFrameMkLst>
        </pc:graphicFrameChg>
        <pc:graphicFrameChg chg="mod modGraphic">
          <ac:chgData name="Jon Cox" userId="75a348cb-12ab-4d57-bf00-b0291007d4c6" providerId="ADAL" clId="{8EB36F27-3BE9-5359-9E34-271872DF0E6E}" dt="2025-11-25T07:18:47.028" v="233" actId="20577"/>
          <ac:graphicFrameMkLst>
            <pc:docMk/>
            <pc:sldMk cId="1243391496" sldId="381"/>
            <ac:graphicFrameMk id="8" creationId="{DF62CB51-C648-B0D3-794E-8F2DFD93C08E}"/>
          </ac:graphicFrameMkLst>
        </pc:graphicFrameChg>
        <pc:graphicFrameChg chg="mod modGraphic">
          <ac:chgData name="Jon Cox" userId="75a348cb-12ab-4d57-bf00-b0291007d4c6" providerId="ADAL" clId="{8EB36F27-3BE9-5359-9E34-271872DF0E6E}" dt="2025-11-25T07:25:16.243" v="348" actId="207"/>
          <ac:graphicFrameMkLst>
            <pc:docMk/>
            <pc:sldMk cId="1243391496" sldId="381"/>
            <ac:graphicFrameMk id="12" creationId="{ED445092-435D-3FFE-3CE6-1F8FAEC909DE}"/>
          </ac:graphicFrameMkLst>
        </pc:graphicFrameChg>
        <pc:graphicFrameChg chg="add del modGraphic">
          <ac:chgData name="Jon Cox" userId="75a348cb-12ab-4d57-bf00-b0291007d4c6" providerId="ADAL" clId="{8EB36F27-3BE9-5359-9E34-271872DF0E6E}" dt="2025-11-25T07:16:27.959" v="66" actId="20577"/>
          <ac:graphicFrameMkLst>
            <pc:docMk/>
            <pc:sldMk cId="1243391496" sldId="381"/>
            <ac:graphicFrameMk id="28" creationId="{9251EE81-CD6A-A654-F5FF-31FE4F1CEA8B}"/>
          </ac:graphicFrameMkLst>
        </pc:graphicFrameChg>
        <pc:picChg chg="add">
          <ac:chgData name="Jon Cox" userId="75a348cb-12ab-4d57-bf00-b0291007d4c6" providerId="ADAL" clId="{8EB36F27-3BE9-5359-9E34-271872DF0E6E}" dt="2025-11-25T07:15:00.436" v="12"/>
          <ac:picMkLst>
            <pc:docMk/>
            <pc:sldMk cId="1243391496" sldId="381"/>
            <ac:picMk id="13" creationId="{AD2C7328-B5C8-5254-3C01-BA274F9C18D1}"/>
          </ac:picMkLst>
        </pc:picChg>
      </pc:sldChg>
    </pc:docChg>
  </pc:docChgLst>
  <pc:docChgLst>
    <pc:chgData name="Nikki Scott" userId="S::nikki.scott@thedigitalproject.com.au::34d28162-5e87-4083-84f0-a447b7faf9e5" providerId="AD" clId="Web-{03CDEEA6-A382-4CCA-9DA1-CD3EE36F93F6}"/>
    <pc:docChg chg="modSld">
      <pc:chgData name="Nikki Scott" userId="S::nikki.scott@thedigitalproject.com.au::34d28162-5e87-4083-84f0-a447b7faf9e5" providerId="AD" clId="Web-{03CDEEA6-A382-4CCA-9DA1-CD3EE36F93F6}" dt="2025-11-17T00:02:36.508" v="0"/>
      <pc:docMkLst>
        <pc:docMk/>
      </pc:docMkLst>
      <pc:sldChg chg="delSp">
        <pc:chgData name="Nikki Scott" userId="S::nikki.scott@thedigitalproject.com.au::34d28162-5e87-4083-84f0-a447b7faf9e5" providerId="AD" clId="Web-{03CDEEA6-A382-4CCA-9DA1-CD3EE36F93F6}" dt="2025-11-17T00:02:36.508" v="0"/>
        <pc:sldMkLst>
          <pc:docMk/>
          <pc:sldMk cId="1243391496" sldId="38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11574"/>
            <a:ext cx="2971800" cy="457200"/>
          </a:xfrm>
          <a:prstGeom prst="rect">
            <a:avLst/>
          </a:prstGeom>
        </p:spPr>
        <p:txBody>
          <a:bodyPr vert="horz" lIns="91440" tIns="45720" rIns="91440" bIns="45720" rtlCol="0"/>
          <a:lstStyle>
            <a:lvl1pPr algn="l">
              <a:defRPr sz="1200"/>
            </a:lvl1pPr>
          </a:lstStyle>
          <a:p>
            <a:endParaRPr lang="en-US">
              <a:latin typeface="Segoe UI" pitchFamily="34" charset="0"/>
            </a:endParaRPr>
          </a:p>
        </p:txBody>
      </p:sp>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0F9EC6-89FF-47E1-8594-1A32E3B45134}" type="datetime8">
              <a:rPr lang="en-US" smtClean="0">
                <a:latin typeface="Segoe UI" pitchFamily="34" charset="0"/>
              </a:rPr>
              <a:t>11/25/25 6:14 PM</a:t>
            </a:fld>
            <a:endParaRPr lang="en-US">
              <a:latin typeface="Segoe UI" pitchFamily="34" charset="0"/>
            </a:endParaRPr>
          </a:p>
        </p:txBody>
      </p:sp>
      <p:sp>
        <p:nvSpPr>
          <p:cNvPr id="8" name="Footer Placeholder 7"/>
          <p:cNvSpPr>
            <a:spLocks noGrp="1"/>
          </p:cNvSpPr>
          <p:nvPr>
            <p:ph type="ftr" sz="quarter" idx="2"/>
          </p:nvPr>
        </p:nvSpPr>
        <p:spPr>
          <a:xfrm>
            <a:off x="0" y="8685213"/>
            <a:ext cx="5795010" cy="332434"/>
          </a:xfrm>
          <a:prstGeom prst="rect">
            <a:avLst/>
          </a:prstGeom>
        </p:spPr>
        <p:txBody>
          <a:bodyPr vert="horz" lIns="91440" tIns="45720" rIns="91440" bIns="45720" rtlCol="0" anchor="b"/>
          <a:lstStyle>
            <a:lvl1pPr algn="l">
              <a:defRPr sz="1200"/>
            </a:lvl1pPr>
          </a:lstStyle>
          <a:p>
            <a:pPr marL="398463" defTabSz="914099" eaLnBrk="0" hangingPunct="0"/>
            <a:r>
              <a:rPr lang="en-US" sz="400">
                <a:gradFill>
                  <a:gsLst>
                    <a:gs pos="0">
                      <a:schemeClr val="tx1"/>
                    </a:gs>
                    <a:gs pos="100000">
                      <a:schemeClr val="tx1"/>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smtClean="0">
                <a:latin typeface="Segoe UI" pitchFamily="34" charset="0"/>
              </a:rPr>
              <a:t>‹#›</a:t>
            </a:fld>
            <a:endParaRPr lang="en-US">
              <a:latin typeface="Segoe UI" pitchFamily="34" charset="0"/>
            </a:endParaRPr>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Segoe UI" pitchFamily="34" charset="0"/>
              </a:defRPr>
            </a:lvl1pPr>
          </a:lstStyle>
          <a:p>
            <a:endParaRPr lang="en-US"/>
          </a:p>
        </p:txBody>
      </p:sp>
      <p:sp>
        <p:nvSpPr>
          <p:cNvPr id="9" name="Slide Image Placeholder 8"/>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vl1p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Segoe UI" pitchFamily="34" charset="0"/>
              </a:defRPr>
            </a:lvl1pPr>
          </a:lstStyle>
          <a:p>
            <a:fld id="{386CE63F-9E7F-4C04-9D0D-FCA25A8E9E86}" type="datetime8">
              <a:rPr lang="en-US" smtClean="0"/>
              <a:t>11/25/25 10:25 AM</a:t>
            </a:fld>
            <a:endParaRPr lang="en-US"/>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atin typeface="Segoe UI" pitchFamily="34" charset="0"/>
              </a:defRPr>
            </a:lvl1pPr>
          </a:lstStyle>
          <a:p>
            <a:fld id="{B4008EB6-D09E-4580-8CD6-DDB14511944F}" type="slidenum">
              <a:rPr lang="en-US" smtClean="0"/>
              <a:pPr/>
              <a:t>‹#›</a:t>
            </a:fld>
            <a:endParaRPr lang="en-US"/>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914367" rtl="0" eaLnBrk="1" latinLnBrk="0" hangingPunct="1">
      <a:lnSpc>
        <a:spcPct val="90000"/>
      </a:lnSpc>
      <a:spcAft>
        <a:spcPts val="333"/>
      </a:spcAft>
      <a:defRPr sz="882" kern="1200">
        <a:solidFill>
          <a:schemeClr val="tx1"/>
        </a:solidFill>
        <a:latin typeface="Segoe UI" panose="020B0502040204020203" pitchFamily="34" charset="0"/>
        <a:ea typeface="+mn-ea"/>
        <a:cs typeface="+mn-cs"/>
      </a:defRPr>
    </a:lvl1pPr>
    <a:lvl2pPr marL="212982" indent="-105829" algn="l" defTabSz="914367" rtl="0" eaLnBrk="1" latinLnBrk="0" hangingPunct="1">
      <a:lnSpc>
        <a:spcPct val="90000"/>
      </a:lnSpc>
      <a:spcAft>
        <a:spcPts val="333"/>
      </a:spcAft>
      <a:buFont typeface="Arial" pitchFamily="34" charset="0"/>
      <a:buChar char="•"/>
      <a:defRPr sz="882" kern="1200">
        <a:solidFill>
          <a:schemeClr val="tx1"/>
        </a:solidFill>
        <a:latin typeface="Segoe UI" panose="020B0502040204020203" pitchFamily="34" charset="0"/>
        <a:ea typeface="+mn-ea"/>
        <a:cs typeface="+mn-cs"/>
      </a:defRPr>
    </a:lvl2pPr>
    <a:lvl3pPr marL="328071" indent="-115090" algn="l" defTabSz="914367" rtl="0" eaLnBrk="1" latinLnBrk="0" hangingPunct="1">
      <a:lnSpc>
        <a:spcPct val="90000"/>
      </a:lnSpc>
      <a:spcAft>
        <a:spcPts val="333"/>
      </a:spcAft>
      <a:buFont typeface="Arial" pitchFamily="34" charset="0"/>
      <a:buChar char="•"/>
      <a:defRPr sz="882" kern="1200">
        <a:solidFill>
          <a:schemeClr val="tx1"/>
        </a:solidFill>
        <a:latin typeface="Segoe UI" panose="020B0502040204020203" pitchFamily="34" charset="0"/>
        <a:ea typeface="+mn-ea"/>
        <a:cs typeface="+mn-cs"/>
      </a:defRPr>
    </a:lvl3pPr>
    <a:lvl4pPr marL="482848" indent="-146838" algn="l" defTabSz="914367" rtl="0" eaLnBrk="1" latinLnBrk="0" hangingPunct="1">
      <a:lnSpc>
        <a:spcPct val="90000"/>
      </a:lnSpc>
      <a:spcAft>
        <a:spcPts val="333"/>
      </a:spcAft>
      <a:buFont typeface="Arial" pitchFamily="34" charset="0"/>
      <a:buChar char="•"/>
      <a:defRPr sz="882" kern="1200">
        <a:solidFill>
          <a:schemeClr val="tx1"/>
        </a:solidFill>
        <a:latin typeface="Segoe UI" panose="020B0502040204020203" pitchFamily="34" charset="0"/>
        <a:ea typeface="+mn-ea"/>
        <a:cs typeface="+mn-cs"/>
      </a:defRPr>
    </a:lvl4pPr>
    <a:lvl5pPr marL="615134" indent="-115090" algn="l" defTabSz="914367" rtl="0" eaLnBrk="1" latinLnBrk="0" hangingPunct="1">
      <a:lnSpc>
        <a:spcPct val="90000"/>
      </a:lnSpc>
      <a:spcAft>
        <a:spcPts val="333"/>
      </a:spcAft>
      <a:buFont typeface="Arial" pitchFamily="34" charset="0"/>
      <a:buChar char="•"/>
      <a:defRPr sz="882" kern="1200">
        <a:solidFill>
          <a:schemeClr val="tx1"/>
        </a:solidFill>
        <a:latin typeface="Segoe UI" panose="020B0502040204020203" pitchFamily="34" charset="0"/>
        <a:ea typeface="+mn-ea"/>
        <a:cs typeface="+mn-cs"/>
      </a:defRPr>
    </a:lvl5pPr>
    <a:lvl6pPr marL="2285918" algn="l" defTabSz="914367" rtl="0" eaLnBrk="1" latinLnBrk="0" hangingPunct="1">
      <a:defRPr sz="1176" kern="1200">
        <a:solidFill>
          <a:schemeClr val="tx1"/>
        </a:solidFill>
        <a:latin typeface="+mn-lt"/>
        <a:ea typeface="+mn-ea"/>
        <a:cs typeface="+mn-cs"/>
      </a:defRPr>
    </a:lvl6pPr>
    <a:lvl7pPr marL="2743101" algn="l" defTabSz="914367" rtl="0" eaLnBrk="1" latinLnBrk="0" hangingPunct="1">
      <a:defRPr sz="1176" kern="1200">
        <a:solidFill>
          <a:schemeClr val="tx1"/>
        </a:solidFill>
        <a:latin typeface="+mn-lt"/>
        <a:ea typeface="+mn-ea"/>
        <a:cs typeface="+mn-cs"/>
      </a:defRPr>
    </a:lvl7pPr>
    <a:lvl8pPr marL="3200284" algn="l" defTabSz="914367" rtl="0" eaLnBrk="1" latinLnBrk="0" hangingPunct="1">
      <a:defRPr sz="1176" kern="1200">
        <a:solidFill>
          <a:schemeClr val="tx1"/>
        </a:solidFill>
        <a:latin typeface="+mn-lt"/>
        <a:ea typeface="+mn-ea"/>
        <a:cs typeface="+mn-cs"/>
      </a:defRPr>
    </a:lvl8pPr>
    <a:lvl9pPr marL="3657469" algn="l" defTabSz="914367" rtl="0" eaLnBrk="1" latinLnBrk="0" hangingPunct="1">
      <a:defRPr sz="117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11/25/25 6:15 PM</a:t>
            </a:fld>
            <a:endParaRPr lang="en-US"/>
          </a:p>
        </p:txBody>
      </p:sp>
      <p:sp>
        <p:nvSpPr>
          <p:cNvPr id="7" name="Slide Number Placeholder 6"/>
          <p:cNvSpPr>
            <a:spLocks noGrp="1"/>
          </p:cNvSpPr>
          <p:nvPr>
            <p:ph type="sldNum" sz="quarter" idx="5"/>
          </p:nvPr>
        </p:nvSpPr>
        <p:spPr/>
        <p:txBody>
          <a:bodyPr/>
          <a:lstStyle/>
          <a:p>
            <a:fld id="{B4008EB6-D09E-4580-8CD6-DDB14511944F}" type="slidenum">
              <a:rPr lang="en-US" smtClean="0"/>
              <a:pPr/>
              <a:t>1</a:t>
            </a:fld>
            <a:endParaRPr lang="en-US"/>
          </a:p>
        </p:txBody>
      </p:sp>
    </p:spTree>
    <p:extLst>
      <p:ext uri="{BB962C8B-B14F-4D97-AF65-F5344CB8AC3E}">
        <p14:creationId xmlns:p14="http://schemas.microsoft.com/office/powerpoint/2010/main" val="705773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54989-79FF-5E10-5CC5-92B90955859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70353DF-D435-184E-BB84-D1B3F5C897A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F087B-0274-B088-7C2E-458EC113240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1C18DD4-06CF-8522-0083-1C47A363F9E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9E8DF-6E51-DFB3-17F0-395D38869CC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F5BCA75-8789-4722-085D-BD7C7F00210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82DA3-ED82-784E-423C-4A6CE0F8E41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419A7EE-0116-A135-9D7A-992067E032A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979D2-2888-4A22-21F1-1BE826A3C50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5B2D961-F3CA-B372-27B3-85713EEF12B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2047B-C4C2-D933-6748-B6A61B7BCF6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3E417A8-DEBA-4A47-3C3B-51F55247876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82DCE-CBD6-B868-E9F5-37E26F226A0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2569B27-2C01-F710-E128-D75BF9B4938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1EB86-7C96-6A54-FEE1-5ADEFAA080C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690C936-9B43-C69B-F54B-FBB22CA6961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6F00A-AFC3-30EE-261A-0D4A70598F5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84D0C5A-BF8A-147E-B144-02A47A17EAC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52524-0603-27AB-2F13-3BF3E133704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FE63A31-9919-185A-5C15-53E0C1BD124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B5B67-37F5-9DBD-ABDD-0BFB654B8B9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9FC6B06-94CA-15EE-C767-4C21A7F1357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FF7C9-EF72-57C0-A74A-CCBDE581621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6551CB0-91D8-B362-02CC-595334E0EA1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A7BB5-151A-A22A-F08F-BF9109E5279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5ABCCAE-07C5-BC1D-A138-FD4C89C43D2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C11BB-68B6-7215-CADC-A1981D7CA92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086CD9D-18CB-D76E-31FD-F1CB5DD5243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B67AC-FDF7-741D-878B-F59527B4B07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E5773FB-24DD-12A5-DED3-97E8AEFBFA2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F4575-4578-7178-EEEB-C6793A21883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AF30FE8-A1BF-4FAB-4F77-8CF360C5312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8EA2F-CDCF-3039-B8F2-30B801AD272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5B1683E-1041-DDB9-F3A5-40CC9B34793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A2A21-A3D4-1722-4F71-3089979C295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C315300-DE00-4A8E-0B50-8D4B9F8B4D4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0E51F-32D3-8204-3897-D39C10C01E3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1259B33-D798-7D73-BAAC-092D755393D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01E13-E29F-1E1A-49F9-35E1B19782C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E3A2D72-583E-B2FA-0A0A-E2F626D530F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4B206-446C-4EF0-726E-DBCFC94B83D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B640197-8815-5913-B679-2EE7A9A3DAF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A8CED-E321-AAC7-1C98-CA516910464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F0CB17A-BFED-5D4B-E00A-20E747325DC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39FC0-B4BF-C0FD-B2BA-094AE1063CE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4056688-9094-CC69-F30E-7FD467781761}"/>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2F61F-6F75-4967-C55D-97E536E7486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7B4B72D-7C14-BBD7-EDB5-919E12B6B63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28731-4CEF-3148-62BF-4ABFF63D797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147B978-F008-6EE9-9B0F-4FC2611DB5D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CB2B8-6B03-9170-4EB7-8201C5DDCA5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B5DC778-5375-2FDB-8400-3881AFA1F95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78E92-90BB-F4B6-CCBF-5CE468707D6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46C5713-07D4-3A28-CF85-6A22B274C27D}"/>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01093-E659-AFD9-0669-C5735FE67B0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914981F-65BF-55CA-F363-D8DAA873A53D}"/>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4C770-B579-23B4-3FE3-1449C8F0668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3B575ED-F87E-9DCA-D00A-546955667CC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93135-3388-BFBC-F120-233D9BF8A0C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643F4B4-8B94-7DFE-36C2-083C2B089BB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670BB-66FC-144E-ECE5-0883E72E17D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6DA3945-7AFD-4D0B-694D-F9623C7BE4BB}"/>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8EEA7-833A-FB24-3FB9-89D12F565D9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3B82D5E-A95B-8AF2-627F-7C75EB3F0D2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15956-2A6C-F948-EEDC-96EF21E2C9E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CE55CF0-A486-0850-7E3E-D3164C0EDE9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B77A8-5894-401D-818A-1211B8CBA1A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F2C7ADD-E567-A678-C14D-B731CC489C8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62F2F-A8B0-A100-5DB1-2C8CDB003CE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EE47826-AF41-A4CF-7FFF-61977013EEC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8AFE1-EDCC-998A-AB91-622604D42E6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C89E947-A862-41F9-96AD-1F91ACDE23C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DD869-5646-4BEA-60FC-4E340F020AE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768AF46-156D-CE41-F183-3EE88AB62F7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3447B-2D43-51B8-5E4E-31C597E9F64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8A00CE0-8CD7-17A9-46E7-5022C7671BA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B4BC5-0BE5-B89B-7EBC-99456B667C9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36AC109-DA26-2416-DD9C-896E2D108D6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FA26A-59C3-CDB7-6C43-E6859F254A4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6C53BB2-707F-076C-C363-D8C9537D7451}"/>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2288-F2F6-0799-CF15-DDF903C71CA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B45CFA5-B13C-47B7-CD34-BC0B2BD672D1}"/>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D2319-9F97-8657-2446-578D8A2C3BC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C40FA02-FA03-419F-E07D-45F1EB3CCCC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3AB7A-A495-0718-E2F8-3463EAE4768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6199A01-98E5-A4BE-3C71-3D2B9AA416D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B8FE4-B59F-BD7E-8496-4DF8E9CF1F6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6945A7D-56A2-1858-A625-54AA636C0B8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D35D2-6485-27FC-8EFC-599200C27C0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D898CD5-8E83-95D3-9582-FBBE3C42050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0FE27-BE3A-1F59-B4E6-5A9E7664D2E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5786DA7-0979-520D-4050-92A629948A3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11784-B16E-53DD-4369-ADA62864E87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681EC50-718F-826A-5C9D-5B5EDCF7B70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2E52F-CB4E-92E3-80D5-69F9479AEDC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FEDA4D0-3052-41DF-0DFB-6B81E13DA68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264BB-322E-57EE-EE6C-41D672474FA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02110AE-FEDC-FE94-6CF6-106DC85F719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B7C73-8F55-07DE-0CD2-4B9AE4E7E58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96673DA-07B6-E894-8AD1-5BED0B55BFA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7A5E3-3CDF-3F42-19A3-03E3976A7B0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F3FD7B8-B139-7C57-150C-8AA5B0C78F11}"/>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FA343-7828-8230-93A4-D49F1563884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A0992D3-32EB-98BE-7FBD-D79F5F4BEC1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2FA99-18F1-4B8F-D322-BBF87B0B35D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2F5B11E-A0BC-9813-9E78-8543591D922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0FEB0-9CE9-0426-7B76-88E1A7710F0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F1379C5-2720-D069-58D7-2537777DA24D}"/>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F0349-1080-B521-A509-B393850165E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CFDD922-A85C-FF5F-FB35-1B151607628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71F84-939A-CA6D-4E1C-AE84FC5C611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5190C99-9EE9-3D4C-AFA7-9449FA3B4AA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867BC-456A-FFDB-080B-5266261DC21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673A78D-5A85-B3D7-D981-222B68E1159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5BFF9-E537-3F91-43C6-7ADFF3E5D56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97A147F-BFE2-EEFC-A8CC-42268ED5E1C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50910-3F38-6A47-B5A7-3113817C9B9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0223C65-1AB2-FFA5-D8BE-0EE55258392D}"/>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411AC-A45A-89FB-C39A-C677C0E243F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C21A716-5292-9495-117A-E5B21FE688E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3A6C8-F8C3-DA4C-76B7-85A26CA47F9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FAB922F-C34C-41AB-3D34-7AE642FE641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8CC70-1080-EAA2-83A1-51CB28B17CB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06040F4-C169-2D7E-A7C3-8BB94EFBAD1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F7D80-BBFA-BB8C-EC95-14BCFAC16FD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E0D343A-B796-52D5-9D73-7E0900AF14F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179E8-BBE9-B123-A8F2-B44C91921B2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7615E64-70F8-F5C9-9AF5-F02C66DE2FF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60EC7-850F-B777-9E65-149734AD86B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28F1140-B298-30E6-5C02-BD2699509FC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9D3F2-87CB-3238-ABE3-0DE0EB7D0A3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9CAD8D3-5077-9C98-29E3-EB2A91E52C6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7A9AB-18DB-4A02-B3D4-E8B12CAE787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AF5521D-7195-889A-1E04-5A0DDAAFB32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40D98-27AE-50A9-4EFF-7A3508FAD49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8759CC5-20F6-4940-6AE3-3F2ABC37C88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5B5CF-0EF8-779C-C4F6-041DCD681BE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6D326CE-DA69-3ECB-BE7E-CFDBB0FBF5A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2B12F-0CE5-56F5-0FAC-56660E7B55D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988B945-E85A-7AAF-5232-D24ADE406BA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4E945-B650-8961-6B8D-81E1D651562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B8D1563-E11F-BB96-43C8-13163FCD137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56CF1-FF6C-307D-23DB-FCF400E702B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FF1D260-7B3F-7A32-0F8E-596A4F1763F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6710C-6D89-A53A-4659-355265BAF93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3E59F6D-7B51-F661-609A-EF393BACA67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8FFA6-8C53-252F-75E0-95F448CAA21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9760DAA-2A5C-923B-F2C4-B63473113071}"/>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A3EE5-7002-DEA8-DF1A-1ACD67E26B3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D3ECD5F-2997-AB6A-46A8-F8ECB7B8E49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1AD26-7398-B406-580E-7371CC9BDB8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8598E6B-71B0-73CE-A67A-BA9734A1CE4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2041F-DA44-2026-30A5-F4FA1EE6A5C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CEEDEC8-CD24-4DFD-34FF-7A544BCB5E3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2C6A6-0E8E-1D84-159C-0A01427A215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9985548-5AB3-7579-371C-46F68B8D7E6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9B220-3447-9D4E-A1CB-20B79DF31D1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2D1BC3C-37E0-CE89-BCB6-F5FF41986B3D}"/>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469C1-4DF0-0B22-D954-19608C59A65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2E30510-0D85-0EE8-4EF7-9688F28F359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5BA52-96F8-7687-5418-CCD47914212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9ADC401-AD89-D372-F57E-25A9BC6AC89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55CC7-503E-9769-8FB9-11D885E5118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7F44A75-D31B-20F3-7A3C-827DD19B72A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FC8F6-8EF6-492F-4DE9-6ACC7EDE82A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AF0E175-14E7-F083-E4A7-CEFE868E7D0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0F0B0-D5B4-270F-0FDF-81C463036E6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6B5451D-AA41-1CF0-6D30-9AD2D1B541AD}"/>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5B974-C1EF-D58B-1B59-45C69E63B19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7EFA70C-02B8-E2D0-2596-1E101F29D10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1AED5-C2C1-22AC-F806-9682DB4B345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04B5175-2D70-C363-9F6D-B4BEAADE9491}"/>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C050-C688-E53E-8149-7BE4A18E127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18A353D-ABD0-096F-C34E-F049E324329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24133-6F1F-F65E-9CD7-BDE947A3278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00328E5-FAB2-E377-696D-C0E69D5CC00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7C6E6-0974-02AB-A483-CFAD0FB3EEE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BD44B27-FB2F-3832-6B62-895D0417B22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04FC6-B5CD-3C7E-01CD-8C2FC5AE68E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C32655D-5916-0DF1-3306-9602471EE72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E2B8A-C67E-7F3A-9944-60536220D3F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B3B749B-4B39-4422-B43F-649B3888A13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EEDC6-BC4A-4206-927C-DD27FA9C1AF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18C6668-81ED-4115-00BB-A9C80E8B269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967A8-CF9D-B948-9525-24C45DE1431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6E39463-E3B7-9CDF-904A-05CC0AC6A2D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3A529-59E2-5509-EA62-6A661AE7D25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847B61B-DFBC-B37F-5AAF-D90C3DA2358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F1185-C5EC-D961-18BF-2E93C01C8F4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418F2EE-DF7D-B25D-B1E0-DBB8F387C5D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36E9F-3218-9CDD-8C20-87266686675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8FEEEEA-F22F-25AB-630D-93CBAEF91C2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57D03-849F-65D1-E940-0FAF766BE47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D32D916-7F5D-7899-46B7-E8189C1CD3E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8461E-1D47-6477-E76D-4689EC78D01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F22F393-AFA4-9692-2CCC-EE6BA2E57D8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2F21-76F2-0F4D-F72D-5569B71E133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4A31438-AAC0-5303-12D8-AD2DE430013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DF172-68AA-B922-5C7C-B935B642A76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5800937-205C-43D7-C10F-BF577BD5663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3E541-CC7A-82CA-56AC-89A71F507DD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E101FF2-DCAC-C953-C8DA-8B78E93F134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E9700-7A32-DAB4-E205-E23A982F5D2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25C6953-C02E-B1AC-8E7F-2520A8AB0CA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50385-4D21-8097-BCF1-87B02591FB4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9207167-37BB-8B0B-EA30-641A6E870BF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85F1-C696-638E-03D4-44B8F7D5E00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B1DEA11-5BC9-752C-4FA3-C776EDEECC1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45D79-C162-CB43-93F2-CD6D934EFF0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1DE431D-50B6-5DBA-8057-56FEB41C16A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6918A-9644-559D-0629-BAFA31A4DDE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9B2CD4A-E560-F68F-A8EF-D5221EC468AD}"/>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D1FC7-E3EA-670C-7791-AAB83064A28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F7039D6-40D8-7D73-19EE-60FC9D752D3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44580-FDC9-2A5B-4002-BBA553E8A2C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3222E51-F0FB-17B5-CF82-8BE21237182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FA7B7-79C8-E4EA-433E-1019620B2EE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4E0DBA4-F199-ADA4-CA2A-380BBA6314C1}"/>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974D3-E278-8E25-01C3-174CBB40DCB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FEB3027-A5FD-2617-91DE-E9246EAA957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02E5F-6415-F677-0799-7FB7D561304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4E5DDA6-9A0F-9884-753A-BF9D55CBC20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1E7A5-7BF3-749B-1247-20CDFC1880B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0A2CBB3-96EF-9BB9-ECD1-4701ECB488B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813BD-F0F7-9F0E-A868-D99B382DEF0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E488921-048A-1561-EEFA-319148DAFF8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E9656-818F-159D-F4D6-2047F0876BB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4DA2ACA-3BBC-911E-DAE5-7628BE7F451B}"/>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AB923-DA86-99DB-391A-2B9CCF1ACB9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173446A-69E0-778A-61B5-EBBB07E98AC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8A8F5-F41B-64F2-8079-0B3E25A1796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081E8C3-4CCD-03DD-7E71-E7974E94580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0D215-9625-E7B7-B7F1-DF722C5CF4D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25E8811-7A83-7D49-0373-8915379D180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5BF8F-A90E-82AD-A74F-FD9829275C2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23CDD03-B962-3D0B-F3DE-AD4942B8148B}"/>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40019-51F3-14F4-57E3-E88454DAC94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3083629-482C-C403-B203-C75320A2DFA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817DA-3968-3BFF-6091-2ADFBDB8DCA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4293FF2-6E8A-B818-D847-1D4A28193C4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501F8-C229-E9AF-6760-542281728BE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21C4E78-9BF3-27A4-E9F5-AA2E590C45B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8F43-89BE-42FF-F534-458D0AF1EC3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028EF5B-980A-FB75-3122-A0575AC9AA8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D52B-A5C2-7072-E9E1-1DF5B387680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4267D89-F3CE-4B0A-4435-9038AFCFCEC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934E2-F5C4-9C4D-3667-52EEC2EDEB1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C30E374-2621-88F6-0DEE-36DF81D0002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22E4D-2266-BFBB-4C54-79CABE7D01E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C721AF5-E2DA-EBAB-40ED-026C4C33796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529A7-8210-25F4-2BF6-9A35BF4FF6A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DF7D9CD-8055-A95B-8666-777B94E516C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29D33-B289-30D7-856B-DF7139CC9E5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AD5D806-4449-6610-1EF5-52F2F0C8FCF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24A81-EEA5-07D8-1100-5D7C14A781A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A0B5FA9-D53D-F5F8-EB7D-E69C80F7176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34E49-428A-2042-3C3F-C702E79E4B5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885268C-AB8B-7FD0-2B50-4F15C9AFF86D}"/>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C432C-5117-DE27-5D11-981102E3D32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D414265-FD8C-22CA-28AE-432CE899FEF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46159-C475-E112-7519-0D618172F39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CEDDB5F-FA90-AD71-CD57-8041A02D706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5C6EA-EF1F-3EB0-5819-9CEDAD3DF9E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1AE2229-8CA1-E278-0F4B-4FC4972E0E0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65CD2-A464-E914-5746-B5A94F26AE4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AF71861-9832-13F2-BDFB-1DA0F24D6D4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8740E-6EAB-9059-C3DE-93B4555F69C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8137B7D-E0AB-24B0-9B66-D9F48D167E1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B083F-12FE-FC02-5393-049507F9FA2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BD13DEE-CBFF-3919-3E99-615AA3BBE3F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A277B-A99D-017C-AAB3-793D0CBFBDB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C052994-D07A-67D4-FD05-C5B15B695611}"/>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4DE22-0F51-AB4B-4CD7-0F59504B91C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EE7E588-C1CF-976E-F9C2-326CDB88172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E0F63-64EA-D5E7-9083-0A6625F1294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AF47C63-A0DB-AFD2-B968-CDA2E334A28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41557-8E06-FCC3-6DB9-2039F4B83C5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B4D975A-640D-F74D-5AB8-B96052A3650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04566-221A-4DE7-B740-CD975C0C259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AA49091-796B-236D-9A24-C5DA397FD4E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774CF-6753-B33A-905F-2C88AFBC0E1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F083E6A-7DBB-E81D-B82E-5BE600656F8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0F643-7715-B28C-6D33-A7E307ACA7A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666525F-E105-20A1-1D8F-16AC43F2E0FB}"/>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F6FCA-7A3E-91FC-A599-FF9BB35A33F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7D502EB-D3C8-9AB6-63D0-A7ABFEB5E8C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1651D-422D-4CAF-9A55-2EB1FC60BF1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B45EE67-C23F-5159-4C84-76CEB1CC12F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A99A5-277D-30F9-F014-9CAA65164F5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671237C-23E4-9581-2FA7-8FD4EDF1264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B9BFB-F2CC-F7FF-7CDE-1CAD3D77D54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92D652D-E2B9-704D-A8E4-2897A4FCE2B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10472-A8EC-EC6A-52F1-6AB6C3F67AA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CB9DFC7-7D06-8CDC-1665-8A9C2C4D329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A6CF2-982E-7C97-3B41-C7D55BBC131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CFE9C5F-88F4-4FFD-17F3-6B0ABB1FE4DD}"/>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20987-D831-7D2B-579B-09084371C7B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54A949C-C9C9-CE91-4117-245E16FBBF7B}"/>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E7C1B-B0DF-7C20-EE1B-E3B2B8D48AE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3A3B443-2181-133C-95C1-170D8BB8AFD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A4B32-24B6-3431-5A13-6CCACB7D8E5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663C627-FE5A-1AF8-4664-2857FCF7B6B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7BF96-58C3-B81C-A8F4-D955EB8137B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C100603-D000-6DC5-D620-BB80B22D43B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E82A1-5180-D4B5-D661-B496AA2C1EA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7D3CE8E-C9F8-A452-F6D1-249E2C4CB1D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E6C29-DAE0-8877-3D91-BD319F2E374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41E5B2D-9B24-7DBF-5610-7E6942DCA2F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81681-2DC8-32B7-8059-C6E0139B80E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8FB2708-6CF1-D626-0F71-B9AF838B5B7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6CBE1-2416-9C4D-D3BC-8D028E37400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176EDC9-B28B-13A5-C561-15C279C422E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E0A7D-EBC0-C03C-329F-663C1E9258F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603F686-4C8B-A180-B8C6-BDAA842BA93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67DE2-FE9C-0200-ACBC-A166E4C9786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9D35FFD-E417-4155-1B92-CDC0E2DF109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5A164-9740-6CC1-2BC1-96C177D9220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F9EAD4C-BBB2-41B4-21CC-5BA7B36BF01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16389-0018-8C17-7877-AFFB23C8BB7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CF16F53-4AB5-CE86-D2D1-2BE73B83332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3F6DD-9967-94DC-63D3-FBC1053B76C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1177B78-8B3E-F3DD-8370-2618D77B93E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518B4-7707-A0F9-C524-9C92A7948A6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D1F8F4B-F3C6-6C79-F41A-543A2CC4378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C4C9A-B615-7FCC-6DC9-520BB90CA58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90689B8-7698-DC53-56BF-D7A9A4B8556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16A2E-9F21-6054-7A4C-E11793DE215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2AF1598-B67E-44F8-91B7-0C01BFA31A9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062BB-971C-29CE-1754-99181FE416D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691B855-F3A4-6463-D121-95CC189A5E8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869E5-AB3B-16E9-EEC1-7136CC7D2C4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8B6C8D4-FD71-CA7C-BC3A-88916620C9A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0FD78-D67B-83FC-6477-9F417EC2B45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9BE0C4E-20A8-805D-26A4-A0C5D0E0B47B}"/>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D68BC-FC37-C8DD-99CB-766D661189B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EC7F64B-5002-9A61-42F9-EA57FD26799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67D9C-0424-E0A3-B6B2-CF2636777E0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96525E1-BA01-E540-BEE0-2EA14511033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67581-BE93-806C-B96B-0E3876A9AD2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60C1882-5056-01A0-B03D-CEDA82CA470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04BE7-8263-05D3-BEDB-1D09B71C14B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2316FD9-B22D-CC8D-9614-2E300D50162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207BC-D4E9-EDDF-75B4-4D828ADDEF3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BF50716-4224-8F55-A462-27DACCE3A44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69F4-06CC-3DE5-1021-DA250C0F4F7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1B5CD19-6469-4FE6-7729-A7A94C6BC69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F7D36-109D-C122-6B09-F8D5AE33910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B435AA5-8139-BDD9-9817-864EA8E87A5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4ACAE-4481-AE0C-69B0-C17608C6E9A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DC75B57-E199-A5CE-8A78-4ABB63545151}"/>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E2ABE-1C25-310E-2ACA-CBA9833342B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DAA7F9D-A02F-32A9-4B1D-526587728AB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62175-7451-6B98-1268-473709C063D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9A8C66E-03EE-84E2-840C-5764100BB05B}"/>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E369B-251D-0121-98B0-B59B0C5878C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6E3E4E2-2970-EC02-D032-29626EF82A7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BBDA7-668F-523C-0C59-2E053CFB8A3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4841440-10E1-A99E-1E8E-4415D51DD73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29B72-5049-B4CA-10A0-F779710824B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55B7E34-A417-6C29-87E1-F2E168B0C2A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7C8DD-AE95-7814-F070-CF0D4565A65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85F4DB7-C986-2818-9218-B1375070D74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15BE0-B19C-A341-5D4A-EA1C466534C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2755537-7EC3-774B-E28E-EDC80A30E72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92261-B997-9DE7-A782-0550073E58F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58AD972-71A5-FE6A-1445-EBD929840C7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4763F-7E68-5F9E-6388-43648C4D542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6B6C2B9-8B15-E71A-F24C-F5E48EE1770B}"/>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95C8-08CB-CE39-5D55-1B1A45A8C7D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991778A-6A15-9762-1348-2F3ABC13D571}"/>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E1DBC-529E-CA54-E0A4-F1DD69AC7C6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5333320-1AF0-1DBB-7657-1DC7E1509E7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FF460-7D18-B19F-789E-F858C969F4E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888B102-5742-C516-C064-2B146B4217E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F3D06-13DE-FB4B-0AF3-E7543F10A4E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A8ABC94-74F4-DBE2-6AC0-E781BB21A86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80028-DD5C-0626-93CC-365C8AC6B2A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F1A903B-0105-C3C1-B92D-988424B34FB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CB028-51FA-8D8E-714B-AFFC2823E51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6E9E331-BD8B-5B7F-6613-24D6E5C2835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4F82-44F0-A64C-391E-7D56FF8D1F6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F351DFA-C2BA-E723-FF44-1F6EFCA8B04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33BC0-2C38-F467-895C-7EC63B16334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48F7A00-7977-4F02-49E1-A167A1049E9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D1820-7D16-C9E6-040F-6029C374F31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9FDA383-E123-1C0B-988B-F3AE31C6716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7852E-36BD-9467-7EA3-3DF7458C35C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507ED9D-D4B0-FFE5-1E54-9B21D001BDA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818C8-A570-06C3-2E52-0803CE789DA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CA2C1AB-AEA5-BDBB-B901-D14C040B4DE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C4BAA-4A7E-C86A-04A2-7AD48CBF2A9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93EE98F-4F6D-7701-124D-2062159A91B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6C811-E7B8-400C-048E-99A05D7C363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7C7C1D3-D8D1-A977-EE4B-C1A40FC7CFF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17ABF-E164-BC0C-D12A-F9004F9ED02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E99D62A-8BCA-9F4D-46B2-7D0987E3260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A0DFA-A227-C3E3-2DC0-08A0043F57A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B15752D-6A72-8261-93B8-693B9E1FBD9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F9BC0-B6C1-4CBA-C73F-56EE8C8A054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E9CF6A1-FFB1-DEE0-7A5B-8BE7339ED6B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726A-8590-C16E-9C3B-B5FA3BCA4AE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45747DC-EC3B-AFC0-0149-7BBA9751221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745FD-DEF8-7C02-3150-D6871CCF3F2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5419ADA-B64B-B019-DA01-341DF72BB3D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BBEEB-47F8-DB56-D748-433FE6B24F0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EA4C3EF-B21C-8A4D-093F-48CE697470F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8F43B-A90D-A2C0-8A43-693499C45E7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AC905F7-C015-25D7-F648-9553CA04AD5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21F14-E124-8FB1-44D3-A4EF2B91EA9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6F5E478-6EAD-E663-ED11-20D031E6C53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47CCA-B946-4014-F7DE-C35B64DFF4C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E65C0AC-BF6A-9581-35B7-CE6042A6986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279EA-7CA6-322F-B0B8-6F81FE1AE81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FFFE573-4914-F3E6-C889-48D8A5C6703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50EB9-B7D9-E7F6-0BED-C0F12CFDC3A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BD6FA8A-0DDA-2DCC-255C-8BD5CF767E3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3B48F-FD31-56A6-2CEB-8686133CFA0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AA2E3FDB-DD8E-A731-73A9-A2494C9EBA0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23999-8485-23FD-AD75-10629AC95E6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B9BC7E4-8FF8-EAD0-BF52-B315B034E5E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94067-B56D-C4B8-18E9-E9FEC265392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0987926-C093-E505-D1AE-44E24A16285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A0D85-E13A-9AFF-BA40-29AEED4FC86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FDC125D-8FD3-C1C3-4FA7-D03A6AFD07D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1E4A5-1316-95AD-3ECE-1E2D1FA2674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7C843D9-AAD8-2BB1-FA4B-56D2F84D155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2D502-5749-F4B0-74A2-BB50E603726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A489B75-A236-E11F-6C55-A594C22AABA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051C2-AA4A-C1F5-18FC-D6205EFC461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009F603-7B09-18F2-E1E1-C4EE0171229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BF292-A4FF-96EF-73A3-4D76B46A072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FAC1C3A-5608-00E8-5B6C-D1D23017612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77F3A-1FF6-0BC2-D48D-D56D1B851DA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31F351F-1492-0C59-1836-151BD8D6674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B5FB-532A-1EEA-70F7-C244D90B01B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480B464-0B23-CAAC-D2DB-657ACDED232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4827F-9649-50AD-CB46-C343ED0A3A4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0E13598-4490-3A10-37E6-D000E16E166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8D594-9085-81DF-7160-99DB75FE56D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C03FDAA-BFF0-45CD-CF63-3B6BCEFA8A0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1015C-29B0-C651-4174-0C694D7204B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94303F0-CB2D-7672-2B69-5FFEE8CFFE7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4E638-366E-745F-B23F-0D3D86C77AB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6E9546C-1392-2E98-6A75-B1D97B0A27A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5E98B-B9AB-9380-4E6D-7FF4936FBDC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8D62FAC-1A63-CE21-F62D-14A89410EC6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A2613-630A-C584-981B-76102D3AD28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59DFFC2-F648-1994-BE1A-8BA1FD2BFFE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2C991-F185-4F13-F888-6ECB3197406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A915937-D0CF-3C3C-151B-31B5D935551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AB37C-28C6-B416-7A64-D3C26BA07A9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AEA2DD4-5D14-68BC-4B90-ABB90A7E1FD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C23E3-561D-E656-434D-F1ACA97E80C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4978BF2-8BA6-3241-4149-7713A24EBDF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DA411-8CCC-0819-C97B-33D1FD89D7C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FD445203-D9C0-509B-ECD0-A3BB83788DF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F20EB-78C0-C5FE-B691-26EBB5B2563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2FE8196-6EC7-9459-6684-995281504E2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D99F2-F481-DAB6-B903-EA1F7A4BDAC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41DEDA-13F5-8447-16DC-E93E75A4569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980E7-2B2E-975D-1C46-25D443DAA9F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358DFC6-5F78-5E99-43BC-03839268075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61DBF-67C5-D74D-914D-3123982163C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B02BAFEE-9509-034C-160D-70A34903EBD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561-619E-80C2-C826-9DF1E1309CF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04037AB-9649-3B5E-04E5-019BFACD18DD}"/>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B89C5-4A68-46AC-2BF8-DB89228AB71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3C0B211-4FC8-4BEF-40F3-6FA09D67056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D0A8F-BA73-A2C3-FDE2-92591F2D43C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86CCAA4-34A1-C70C-485F-7A7AEC0F4B92}"/>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80BD0-C42C-E093-459D-383A5E311A2A}"/>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5DD1DC8-8A0E-2576-7FC4-D8FDB46508B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BB877-C23B-C328-DF7C-6BBCD76F4D5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7EC2EAE-A036-B541-33B9-09AC36A2849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D5A43-51A0-6E82-BF0E-211F55E0F18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02FBC67-D5C1-BF6A-E718-1266BD1236B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9DD21-E8C0-A2E4-C1E7-63591408BAE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1D66F16-C12B-D113-5593-4D30317C868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D7FF2-7436-6279-A3DD-F634CDCFA65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DFD97B0-68D6-9E14-72F3-DD1D0FDB7B43}"/>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96349-20E2-39B8-CF2E-2081A1399C84}"/>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AEBA141-9ECE-5F03-7FD2-1054566AD20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22F54-F117-FCD9-B83D-34E836B71D2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483FCD9-F380-E370-6664-6396A763C1C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FF3D1-CCE3-C8C5-EEE6-A486ADAD3F0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F20DC7E-0415-2336-6B2D-040C3BD7289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85A3D-C5F2-B97E-701F-F83832FD611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BC4F3D9-5B79-D970-034A-EAC1C558B3D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FB042-3C23-E8E9-10C2-BCBDA689F85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7E0F84A-2368-EC19-0DC4-8E7A75F2FE4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FEDDD-6E3C-48AA-06E6-859443E37FB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9BF1C3B-C1A1-D7AD-99AC-43E2A9B9EA2B}"/>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E80C9-E08A-127D-5DBD-8F4CC630025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73A67E3-CE8B-130C-A623-FD4F89C27A7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47BA9-7929-D930-1D0C-48BEF382C6C1}"/>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B44F107-5572-3253-9862-608C4960A78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B211E-B084-CAC5-3CD9-FFE54C34B53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3228973-F62E-6E8F-E716-25AF6E8DF8E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2662E-A96A-FAF7-A2E2-84F26C80938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30925C-8922-4DCA-A039-B913CCE86C2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6D6D5-FDD3-8269-4BF5-7CD511FA8D2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176A603D-9D37-A6D0-4F50-85017044E01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9BC24-0CFE-037E-810B-EE6F7CED866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F577025-6E1F-5104-ECF1-C588D05212E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3E97F-D104-9DA3-8D09-F99D5534E05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C23DDDB-0EE8-40FC-317E-5A48805D174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131FA-142C-9B17-3BAA-0C7AF65DA059}"/>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2E3980E-21AB-6CB6-AB53-74B945000551}"/>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9D4F9-3261-0DCC-E507-0694E404E58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51E5B57-719B-1B57-C715-F9266813E37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1A414-9C70-5F1F-98D6-EEB2EEB3930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9BE57CD-8481-F7F7-BB4E-FF1823B63AF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CEE0A-431C-C410-6E52-D107E7286B9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08E9CFE-4F13-89B0-8D0F-A4EEA6118EF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CD4DE-60D0-90C5-B72B-A3C5AEFA6FB5}"/>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0D595225-629E-238F-D275-B16A3AD3FAE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1EA6D-B774-60F4-B644-4FCA156F282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CDEE34E-5017-8CB5-3B37-03AFCAB5685C}"/>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4697A-D529-00AC-5F77-1F9D807D4022}"/>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C819C45B-31B3-BF3A-08D2-90B03F5C8C8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4F91-A87C-E4B1-3B16-81A8837F1F9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5026A9B-E2B2-8266-F739-E8AD65E2EC7D}"/>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E800F-DFEF-05B0-629A-E54EB59DA256}"/>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DAFA9C3-DCCC-87F4-0BD8-473B5D21E35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09154-DA66-0C6B-0DDC-522FC5540DE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3F1CC59-2D0A-39C8-FA40-F652E441430E}"/>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73246-B5FA-7D52-0402-4C408954568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2493B53-E339-A9D0-4B3A-50FC4A95E16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CE4AB-67E4-3681-0C6D-6D4FDE73CBDC}"/>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CC9F331-ED80-88D9-5C92-AD997BAA306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147C4-39C2-952E-0B2B-A64AC8614643}"/>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66E18628-6FCA-B6EE-24DE-A4C51B6E9FE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A242E-229A-E018-A13B-745D0A7CB6DE}"/>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74A47CD3-8572-4458-4787-5A8C073BCC5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A97EF-D761-68EE-7026-6307FFF6EA4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A4DCF7F-58D6-3FF1-8F70-6BC207FA08D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theme" Target="../theme/theme1.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70.xml"/><Relationship Id="rId18" Type="http://schemas.openxmlformats.org/officeDocument/2006/relationships/slideLayout" Target="../slideLayouts/slideLayout75.xml"/><Relationship Id="rId26" Type="http://schemas.openxmlformats.org/officeDocument/2006/relationships/slideLayout" Target="../slideLayouts/slideLayout83.xml"/><Relationship Id="rId39" Type="http://schemas.openxmlformats.org/officeDocument/2006/relationships/slideLayout" Target="../slideLayouts/slideLayout96.xml"/><Relationship Id="rId21" Type="http://schemas.openxmlformats.org/officeDocument/2006/relationships/slideLayout" Target="../slideLayouts/slideLayout78.xml"/><Relationship Id="rId34" Type="http://schemas.openxmlformats.org/officeDocument/2006/relationships/slideLayout" Target="../slideLayouts/slideLayout91.xml"/><Relationship Id="rId42" Type="http://schemas.openxmlformats.org/officeDocument/2006/relationships/slideLayout" Target="../slideLayouts/slideLayout99.xml"/><Relationship Id="rId47" Type="http://schemas.openxmlformats.org/officeDocument/2006/relationships/slideLayout" Target="../slideLayouts/slideLayout104.xml"/><Relationship Id="rId50" Type="http://schemas.openxmlformats.org/officeDocument/2006/relationships/slideLayout" Target="../slideLayouts/slideLayout107.xml"/><Relationship Id="rId7" Type="http://schemas.openxmlformats.org/officeDocument/2006/relationships/slideLayout" Target="../slideLayouts/slideLayout64.xml"/><Relationship Id="rId2" Type="http://schemas.openxmlformats.org/officeDocument/2006/relationships/slideLayout" Target="../slideLayouts/slideLayout59.xml"/><Relationship Id="rId16" Type="http://schemas.openxmlformats.org/officeDocument/2006/relationships/slideLayout" Target="../slideLayouts/slideLayout73.xml"/><Relationship Id="rId29" Type="http://schemas.openxmlformats.org/officeDocument/2006/relationships/slideLayout" Target="../slideLayouts/slideLayout86.xml"/><Relationship Id="rId11" Type="http://schemas.openxmlformats.org/officeDocument/2006/relationships/slideLayout" Target="../slideLayouts/slideLayout68.xml"/><Relationship Id="rId24" Type="http://schemas.openxmlformats.org/officeDocument/2006/relationships/slideLayout" Target="../slideLayouts/slideLayout81.xml"/><Relationship Id="rId32" Type="http://schemas.openxmlformats.org/officeDocument/2006/relationships/slideLayout" Target="../slideLayouts/slideLayout89.xml"/><Relationship Id="rId37" Type="http://schemas.openxmlformats.org/officeDocument/2006/relationships/slideLayout" Target="../slideLayouts/slideLayout94.xml"/><Relationship Id="rId40" Type="http://schemas.openxmlformats.org/officeDocument/2006/relationships/slideLayout" Target="../slideLayouts/slideLayout97.xml"/><Relationship Id="rId45" Type="http://schemas.openxmlformats.org/officeDocument/2006/relationships/slideLayout" Target="../slideLayouts/slideLayout102.xml"/><Relationship Id="rId53" Type="http://schemas.openxmlformats.org/officeDocument/2006/relationships/theme" Target="../theme/theme2.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19" Type="http://schemas.openxmlformats.org/officeDocument/2006/relationships/slideLayout" Target="../slideLayouts/slideLayout76.xml"/><Relationship Id="rId31" Type="http://schemas.openxmlformats.org/officeDocument/2006/relationships/slideLayout" Target="../slideLayouts/slideLayout88.xml"/><Relationship Id="rId44" Type="http://schemas.openxmlformats.org/officeDocument/2006/relationships/slideLayout" Target="../slideLayouts/slideLayout101.xml"/><Relationship Id="rId52" Type="http://schemas.openxmlformats.org/officeDocument/2006/relationships/slideLayout" Target="../slideLayouts/slideLayout109.xml"/><Relationship Id="rId4" Type="http://schemas.openxmlformats.org/officeDocument/2006/relationships/slideLayout" Target="../slideLayouts/slideLayout61.xml"/><Relationship Id="rId9" Type="http://schemas.openxmlformats.org/officeDocument/2006/relationships/slideLayout" Target="../slideLayouts/slideLayout66.xml"/><Relationship Id="rId14" Type="http://schemas.openxmlformats.org/officeDocument/2006/relationships/slideLayout" Target="../slideLayouts/slideLayout71.xml"/><Relationship Id="rId22" Type="http://schemas.openxmlformats.org/officeDocument/2006/relationships/slideLayout" Target="../slideLayouts/slideLayout79.xml"/><Relationship Id="rId27" Type="http://schemas.openxmlformats.org/officeDocument/2006/relationships/slideLayout" Target="../slideLayouts/slideLayout84.xml"/><Relationship Id="rId30" Type="http://schemas.openxmlformats.org/officeDocument/2006/relationships/slideLayout" Target="../slideLayouts/slideLayout87.xml"/><Relationship Id="rId35" Type="http://schemas.openxmlformats.org/officeDocument/2006/relationships/slideLayout" Target="../slideLayouts/slideLayout92.xml"/><Relationship Id="rId43" Type="http://schemas.openxmlformats.org/officeDocument/2006/relationships/slideLayout" Target="../slideLayouts/slideLayout100.xml"/><Relationship Id="rId48" Type="http://schemas.openxmlformats.org/officeDocument/2006/relationships/slideLayout" Target="../slideLayouts/slideLayout105.xml"/><Relationship Id="rId8" Type="http://schemas.openxmlformats.org/officeDocument/2006/relationships/slideLayout" Target="../slideLayouts/slideLayout65.xml"/><Relationship Id="rId51" Type="http://schemas.openxmlformats.org/officeDocument/2006/relationships/slideLayout" Target="../slideLayouts/slideLayout108.xml"/><Relationship Id="rId3" Type="http://schemas.openxmlformats.org/officeDocument/2006/relationships/slideLayout" Target="../slideLayouts/slideLayout60.xml"/><Relationship Id="rId12" Type="http://schemas.openxmlformats.org/officeDocument/2006/relationships/slideLayout" Target="../slideLayouts/slideLayout69.xml"/><Relationship Id="rId17" Type="http://schemas.openxmlformats.org/officeDocument/2006/relationships/slideLayout" Target="../slideLayouts/slideLayout74.xml"/><Relationship Id="rId25" Type="http://schemas.openxmlformats.org/officeDocument/2006/relationships/slideLayout" Target="../slideLayouts/slideLayout82.xml"/><Relationship Id="rId33" Type="http://schemas.openxmlformats.org/officeDocument/2006/relationships/slideLayout" Target="../slideLayouts/slideLayout90.xml"/><Relationship Id="rId38" Type="http://schemas.openxmlformats.org/officeDocument/2006/relationships/slideLayout" Target="../slideLayouts/slideLayout95.xml"/><Relationship Id="rId46" Type="http://schemas.openxmlformats.org/officeDocument/2006/relationships/slideLayout" Target="../slideLayouts/slideLayout103.xml"/><Relationship Id="rId20" Type="http://schemas.openxmlformats.org/officeDocument/2006/relationships/slideLayout" Target="../slideLayouts/slideLayout77.xml"/><Relationship Id="rId41" Type="http://schemas.openxmlformats.org/officeDocument/2006/relationships/slideLayout" Target="../slideLayouts/slideLayout98.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5" Type="http://schemas.openxmlformats.org/officeDocument/2006/relationships/slideLayout" Target="../slideLayouts/slideLayout72.xml"/><Relationship Id="rId23" Type="http://schemas.openxmlformats.org/officeDocument/2006/relationships/slideLayout" Target="../slideLayouts/slideLayout80.xml"/><Relationship Id="rId28" Type="http://schemas.openxmlformats.org/officeDocument/2006/relationships/slideLayout" Target="../slideLayouts/slideLayout85.xml"/><Relationship Id="rId36" Type="http://schemas.openxmlformats.org/officeDocument/2006/relationships/slideLayout" Target="../slideLayouts/slideLayout93.xml"/><Relationship Id="rId49" Type="http://schemas.openxmlformats.org/officeDocument/2006/relationships/slideLayout" Target="../slideLayouts/slideLayout106.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122.xml"/><Relationship Id="rId18" Type="http://schemas.openxmlformats.org/officeDocument/2006/relationships/slideLayout" Target="../slideLayouts/slideLayout127.xml"/><Relationship Id="rId26" Type="http://schemas.openxmlformats.org/officeDocument/2006/relationships/slideLayout" Target="../slideLayouts/slideLayout135.xml"/><Relationship Id="rId39" Type="http://schemas.openxmlformats.org/officeDocument/2006/relationships/slideLayout" Target="../slideLayouts/slideLayout148.xml"/><Relationship Id="rId21" Type="http://schemas.openxmlformats.org/officeDocument/2006/relationships/slideLayout" Target="../slideLayouts/slideLayout130.xml"/><Relationship Id="rId34" Type="http://schemas.openxmlformats.org/officeDocument/2006/relationships/slideLayout" Target="../slideLayouts/slideLayout143.xml"/><Relationship Id="rId42" Type="http://schemas.openxmlformats.org/officeDocument/2006/relationships/slideLayout" Target="../slideLayouts/slideLayout151.xml"/><Relationship Id="rId47" Type="http://schemas.openxmlformats.org/officeDocument/2006/relationships/slideLayout" Target="../slideLayouts/slideLayout156.xml"/><Relationship Id="rId50" Type="http://schemas.openxmlformats.org/officeDocument/2006/relationships/slideLayout" Target="../slideLayouts/slideLayout159.xml"/><Relationship Id="rId7" Type="http://schemas.openxmlformats.org/officeDocument/2006/relationships/slideLayout" Target="../slideLayouts/slideLayout116.xml"/><Relationship Id="rId2" Type="http://schemas.openxmlformats.org/officeDocument/2006/relationships/slideLayout" Target="../slideLayouts/slideLayout111.xml"/><Relationship Id="rId16" Type="http://schemas.openxmlformats.org/officeDocument/2006/relationships/slideLayout" Target="../slideLayouts/slideLayout125.xml"/><Relationship Id="rId29" Type="http://schemas.openxmlformats.org/officeDocument/2006/relationships/slideLayout" Target="../slideLayouts/slideLayout138.xml"/><Relationship Id="rId11" Type="http://schemas.openxmlformats.org/officeDocument/2006/relationships/slideLayout" Target="../slideLayouts/slideLayout120.xml"/><Relationship Id="rId24" Type="http://schemas.openxmlformats.org/officeDocument/2006/relationships/slideLayout" Target="../slideLayouts/slideLayout133.xml"/><Relationship Id="rId32" Type="http://schemas.openxmlformats.org/officeDocument/2006/relationships/slideLayout" Target="../slideLayouts/slideLayout141.xml"/><Relationship Id="rId37" Type="http://schemas.openxmlformats.org/officeDocument/2006/relationships/slideLayout" Target="../slideLayouts/slideLayout146.xml"/><Relationship Id="rId40" Type="http://schemas.openxmlformats.org/officeDocument/2006/relationships/slideLayout" Target="../slideLayouts/slideLayout149.xml"/><Relationship Id="rId45" Type="http://schemas.openxmlformats.org/officeDocument/2006/relationships/slideLayout" Target="../slideLayouts/slideLayout154.xml"/><Relationship Id="rId53" Type="http://schemas.openxmlformats.org/officeDocument/2006/relationships/slideLayout" Target="../slideLayouts/slideLayout162.xml"/><Relationship Id="rId5" Type="http://schemas.openxmlformats.org/officeDocument/2006/relationships/slideLayout" Target="../slideLayouts/slideLayout114.xml"/><Relationship Id="rId10" Type="http://schemas.openxmlformats.org/officeDocument/2006/relationships/slideLayout" Target="../slideLayouts/slideLayout119.xml"/><Relationship Id="rId19" Type="http://schemas.openxmlformats.org/officeDocument/2006/relationships/slideLayout" Target="../slideLayouts/slideLayout128.xml"/><Relationship Id="rId31" Type="http://schemas.openxmlformats.org/officeDocument/2006/relationships/slideLayout" Target="../slideLayouts/slideLayout140.xml"/><Relationship Id="rId44" Type="http://schemas.openxmlformats.org/officeDocument/2006/relationships/slideLayout" Target="../slideLayouts/slideLayout153.xml"/><Relationship Id="rId52" Type="http://schemas.openxmlformats.org/officeDocument/2006/relationships/slideLayout" Target="../slideLayouts/slideLayout161.xml"/><Relationship Id="rId4" Type="http://schemas.openxmlformats.org/officeDocument/2006/relationships/slideLayout" Target="../slideLayouts/slideLayout113.xml"/><Relationship Id="rId9" Type="http://schemas.openxmlformats.org/officeDocument/2006/relationships/slideLayout" Target="../slideLayouts/slideLayout118.xml"/><Relationship Id="rId14" Type="http://schemas.openxmlformats.org/officeDocument/2006/relationships/slideLayout" Target="../slideLayouts/slideLayout123.xml"/><Relationship Id="rId22" Type="http://schemas.openxmlformats.org/officeDocument/2006/relationships/slideLayout" Target="../slideLayouts/slideLayout131.xml"/><Relationship Id="rId27" Type="http://schemas.openxmlformats.org/officeDocument/2006/relationships/slideLayout" Target="../slideLayouts/slideLayout136.xml"/><Relationship Id="rId30" Type="http://schemas.openxmlformats.org/officeDocument/2006/relationships/slideLayout" Target="../slideLayouts/slideLayout139.xml"/><Relationship Id="rId35" Type="http://schemas.openxmlformats.org/officeDocument/2006/relationships/slideLayout" Target="../slideLayouts/slideLayout144.xml"/><Relationship Id="rId43" Type="http://schemas.openxmlformats.org/officeDocument/2006/relationships/slideLayout" Target="../slideLayouts/slideLayout152.xml"/><Relationship Id="rId48" Type="http://schemas.openxmlformats.org/officeDocument/2006/relationships/slideLayout" Target="../slideLayouts/slideLayout157.xml"/><Relationship Id="rId8" Type="http://schemas.openxmlformats.org/officeDocument/2006/relationships/slideLayout" Target="../slideLayouts/slideLayout117.xml"/><Relationship Id="rId51" Type="http://schemas.openxmlformats.org/officeDocument/2006/relationships/slideLayout" Target="../slideLayouts/slideLayout160.xml"/><Relationship Id="rId3" Type="http://schemas.openxmlformats.org/officeDocument/2006/relationships/slideLayout" Target="../slideLayouts/slideLayout112.xml"/><Relationship Id="rId12" Type="http://schemas.openxmlformats.org/officeDocument/2006/relationships/slideLayout" Target="../slideLayouts/slideLayout121.xml"/><Relationship Id="rId17" Type="http://schemas.openxmlformats.org/officeDocument/2006/relationships/slideLayout" Target="../slideLayouts/slideLayout126.xml"/><Relationship Id="rId25" Type="http://schemas.openxmlformats.org/officeDocument/2006/relationships/slideLayout" Target="../slideLayouts/slideLayout134.xml"/><Relationship Id="rId33" Type="http://schemas.openxmlformats.org/officeDocument/2006/relationships/slideLayout" Target="../slideLayouts/slideLayout142.xml"/><Relationship Id="rId38" Type="http://schemas.openxmlformats.org/officeDocument/2006/relationships/slideLayout" Target="../slideLayouts/slideLayout147.xml"/><Relationship Id="rId46" Type="http://schemas.openxmlformats.org/officeDocument/2006/relationships/slideLayout" Target="../slideLayouts/slideLayout155.xml"/><Relationship Id="rId20" Type="http://schemas.openxmlformats.org/officeDocument/2006/relationships/slideLayout" Target="../slideLayouts/slideLayout129.xml"/><Relationship Id="rId41" Type="http://schemas.openxmlformats.org/officeDocument/2006/relationships/slideLayout" Target="../slideLayouts/slideLayout150.xml"/><Relationship Id="rId54" Type="http://schemas.openxmlformats.org/officeDocument/2006/relationships/theme" Target="../theme/theme3.xml"/><Relationship Id="rId1" Type="http://schemas.openxmlformats.org/officeDocument/2006/relationships/slideLayout" Target="../slideLayouts/slideLayout110.xml"/><Relationship Id="rId6" Type="http://schemas.openxmlformats.org/officeDocument/2006/relationships/slideLayout" Target="../slideLayouts/slideLayout115.xml"/><Relationship Id="rId15" Type="http://schemas.openxmlformats.org/officeDocument/2006/relationships/slideLayout" Target="../slideLayouts/slideLayout124.xml"/><Relationship Id="rId23" Type="http://schemas.openxmlformats.org/officeDocument/2006/relationships/slideLayout" Target="../slideLayouts/slideLayout132.xml"/><Relationship Id="rId28" Type="http://schemas.openxmlformats.org/officeDocument/2006/relationships/slideLayout" Target="../slideLayouts/slideLayout137.xml"/><Relationship Id="rId36" Type="http://schemas.openxmlformats.org/officeDocument/2006/relationships/slideLayout" Target="../slideLayouts/slideLayout145.xml"/><Relationship Id="rId49" Type="http://schemas.openxmlformats.org/officeDocument/2006/relationships/slideLayout" Target="../slideLayouts/slideLayout158.xml"/></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175.xml"/><Relationship Id="rId18" Type="http://schemas.openxmlformats.org/officeDocument/2006/relationships/slideLayout" Target="../slideLayouts/slideLayout180.xml"/><Relationship Id="rId26" Type="http://schemas.openxmlformats.org/officeDocument/2006/relationships/slideLayout" Target="../slideLayouts/slideLayout188.xml"/><Relationship Id="rId39" Type="http://schemas.openxmlformats.org/officeDocument/2006/relationships/slideLayout" Target="../slideLayouts/slideLayout201.xml"/><Relationship Id="rId21" Type="http://schemas.openxmlformats.org/officeDocument/2006/relationships/slideLayout" Target="../slideLayouts/slideLayout183.xml"/><Relationship Id="rId34" Type="http://schemas.openxmlformats.org/officeDocument/2006/relationships/slideLayout" Target="../slideLayouts/slideLayout196.xml"/><Relationship Id="rId42" Type="http://schemas.openxmlformats.org/officeDocument/2006/relationships/slideLayout" Target="../slideLayouts/slideLayout204.xml"/><Relationship Id="rId47" Type="http://schemas.openxmlformats.org/officeDocument/2006/relationships/slideLayout" Target="../slideLayouts/slideLayout209.xml"/><Relationship Id="rId50" Type="http://schemas.openxmlformats.org/officeDocument/2006/relationships/slideLayout" Target="../slideLayouts/slideLayout212.xml"/><Relationship Id="rId7" Type="http://schemas.openxmlformats.org/officeDocument/2006/relationships/slideLayout" Target="../slideLayouts/slideLayout169.xml"/><Relationship Id="rId2" Type="http://schemas.openxmlformats.org/officeDocument/2006/relationships/slideLayout" Target="../slideLayouts/slideLayout164.xml"/><Relationship Id="rId16" Type="http://schemas.openxmlformats.org/officeDocument/2006/relationships/slideLayout" Target="../slideLayouts/slideLayout178.xml"/><Relationship Id="rId29" Type="http://schemas.openxmlformats.org/officeDocument/2006/relationships/slideLayout" Target="../slideLayouts/slideLayout191.xml"/><Relationship Id="rId11" Type="http://schemas.openxmlformats.org/officeDocument/2006/relationships/slideLayout" Target="../slideLayouts/slideLayout173.xml"/><Relationship Id="rId24" Type="http://schemas.openxmlformats.org/officeDocument/2006/relationships/slideLayout" Target="../slideLayouts/slideLayout186.xml"/><Relationship Id="rId32" Type="http://schemas.openxmlformats.org/officeDocument/2006/relationships/slideLayout" Target="../slideLayouts/slideLayout194.xml"/><Relationship Id="rId37" Type="http://schemas.openxmlformats.org/officeDocument/2006/relationships/slideLayout" Target="../slideLayouts/slideLayout199.xml"/><Relationship Id="rId40" Type="http://schemas.openxmlformats.org/officeDocument/2006/relationships/slideLayout" Target="../slideLayouts/slideLayout202.xml"/><Relationship Id="rId45" Type="http://schemas.openxmlformats.org/officeDocument/2006/relationships/slideLayout" Target="../slideLayouts/slideLayout207.xml"/><Relationship Id="rId53" Type="http://schemas.openxmlformats.org/officeDocument/2006/relationships/theme" Target="../theme/theme4.xml"/><Relationship Id="rId5" Type="http://schemas.openxmlformats.org/officeDocument/2006/relationships/slideLayout" Target="../slideLayouts/slideLayout167.xml"/><Relationship Id="rId10" Type="http://schemas.openxmlformats.org/officeDocument/2006/relationships/slideLayout" Target="../slideLayouts/slideLayout172.xml"/><Relationship Id="rId19" Type="http://schemas.openxmlformats.org/officeDocument/2006/relationships/slideLayout" Target="../slideLayouts/slideLayout181.xml"/><Relationship Id="rId31" Type="http://schemas.openxmlformats.org/officeDocument/2006/relationships/slideLayout" Target="../slideLayouts/slideLayout193.xml"/><Relationship Id="rId44" Type="http://schemas.openxmlformats.org/officeDocument/2006/relationships/slideLayout" Target="../slideLayouts/slideLayout206.xml"/><Relationship Id="rId52" Type="http://schemas.openxmlformats.org/officeDocument/2006/relationships/slideLayout" Target="../slideLayouts/slideLayout214.xml"/><Relationship Id="rId4" Type="http://schemas.openxmlformats.org/officeDocument/2006/relationships/slideLayout" Target="../slideLayouts/slideLayout166.xml"/><Relationship Id="rId9" Type="http://schemas.openxmlformats.org/officeDocument/2006/relationships/slideLayout" Target="../slideLayouts/slideLayout171.xml"/><Relationship Id="rId14" Type="http://schemas.openxmlformats.org/officeDocument/2006/relationships/slideLayout" Target="../slideLayouts/slideLayout176.xml"/><Relationship Id="rId22" Type="http://schemas.openxmlformats.org/officeDocument/2006/relationships/slideLayout" Target="../slideLayouts/slideLayout184.xml"/><Relationship Id="rId27" Type="http://schemas.openxmlformats.org/officeDocument/2006/relationships/slideLayout" Target="../slideLayouts/slideLayout189.xml"/><Relationship Id="rId30" Type="http://schemas.openxmlformats.org/officeDocument/2006/relationships/slideLayout" Target="../slideLayouts/slideLayout192.xml"/><Relationship Id="rId35" Type="http://schemas.openxmlformats.org/officeDocument/2006/relationships/slideLayout" Target="../slideLayouts/slideLayout197.xml"/><Relationship Id="rId43" Type="http://schemas.openxmlformats.org/officeDocument/2006/relationships/slideLayout" Target="../slideLayouts/slideLayout205.xml"/><Relationship Id="rId48" Type="http://schemas.openxmlformats.org/officeDocument/2006/relationships/slideLayout" Target="../slideLayouts/slideLayout210.xml"/><Relationship Id="rId8" Type="http://schemas.openxmlformats.org/officeDocument/2006/relationships/slideLayout" Target="../slideLayouts/slideLayout170.xml"/><Relationship Id="rId51" Type="http://schemas.openxmlformats.org/officeDocument/2006/relationships/slideLayout" Target="../slideLayouts/slideLayout213.xml"/><Relationship Id="rId3" Type="http://schemas.openxmlformats.org/officeDocument/2006/relationships/slideLayout" Target="../slideLayouts/slideLayout165.xml"/><Relationship Id="rId12" Type="http://schemas.openxmlformats.org/officeDocument/2006/relationships/slideLayout" Target="../slideLayouts/slideLayout174.xml"/><Relationship Id="rId17" Type="http://schemas.openxmlformats.org/officeDocument/2006/relationships/slideLayout" Target="../slideLayouts/slideLayout179.xml"/><Relationship Id="rId25" Type="http://schemas.openxmlformats.org/officeDocument/2006/relationships/slideLayout" Target="../slideLayouts/slideLayout187.xml"/><Relationship Id="rId33" Type="http://schemas.openxmlformats.org/officeDocument/2006/relationships/slideLayout" Target="../slideLayouts/slideLayout195.xml"/><Relationship Id="rId38" Type="http://schemas.openxmlformats.org/officeDocument/2006/relationships/slideLayout" Target="../slideLayouts/slideLayout200.xml"/><Relationship Id="rId46" Type="http://schemas.openxmlformats.org/officeDocument/2006/relationships/slideLayout" Target="../slideLayouts/slideLayout208.xml"/><Relationship Id="rId20" Type="http://schemas.openxmlformats.org/officeDocument/2006/relationships/slideLayout" Target="../slideLayouts/slideLayout182.xml"/><Relationship Id="rId41" Type="http://schemas.openxmlformats.org/officeDocument/2006/relationships/slideLayout" Target="../slideLayouts/slideLayout203.xml"/><Relationship Id="rId1" Type="http://schemas.openxmlformats.org/officeDocument/2006/relationships/slideLayout" Target="../slideLayouts/slideLayout163.xml"/><Relationship Id="rId6" Type="http://schemas.openxmlformats.org/officeDocument/2006/relationships/slideLayout" Target="../slideLayouts/slideLayout168.xml"/><Relationship Id="rId15" Type="http://schemas.openxmlformats.org/officeDocument/2006/relationships/slideLayout" Target="../slideLayouts/slideLayout177.xml"/><Relationship Id="rId23" Type="http://schemas.openxmlformats.org/officeDocument/2006/relationships/slideLayout" Target="../slideLayouts/slideLayout185.xml"/><Relationship Id="rId28" Type="http://schemas.openxmlformats.org/officeDocument/2006/relationships/slideLayout" Target="../slideLayouts/slideLayout190.xml"/><Relationship Id="rId36" Type="http://schemas.openxmlformats.org/officeDocument/2006/relationships/slideLayout" Target="../slideLayouts/slideLayout198.xml"/><Relationship Id="rId49" Type="http://schemas.openxmlformats.org/officeDocument/2006/relationships/slideLayout" Target="../slideLayouts/slideLayout211.xml"/></Relationships>
</file>

<file path=ppt/slideMasters/_rels/slideMaster5.xml.rels><?xml version="1.0" encoding="UTF-8" standalone="yes"?>
<Relationships xmlns="http://schemas.openxmlformats.org/package/2006/relationships"><Relationship Id="rId13" Type="http://schemas.openxmlformats.org/officeDocument/2006/relationships/slideLayout" Target="../slideLayouts/slideLayout227.xml"/><Relationship Id="rId18" Type="http://schemas.openxmlformats.org/officeDocument/2006/relationships/slideLayout" Target="../slideLayouts/slideLayout232.xml"/><Relationship Id="rId26" Type="http://schemas.openxmlformats.org/officeDocument/2006/relationships/slideLayout" Target="../slideLayouts/slideLayout240.xml"/><Relationship Id="rId39" Type="http://schemas.openxmlformats.org/officeDocument/2006/relationships/slideLayout" Target="../slideLayouts/slideLayout253.xml"/><Relationship Id="rId21" Type="http://schemas.openxmlformats.org/officeDocument/2006/relationships/slideLayout" Target="../slideLayouts/slideLayout235.xml"/><Relationship Id="rId34" Type="http://schemas.openxmlformats.org/officeDocument/2006/relationships/slideLayout" Target="../slideLayouts/slideLayout248.xml"/><Relationship Id="rId42" Type="http://schemas.openxmlformats.org/officeDocument/2006/relationships/slideLayout" Target="../slideLayouts/slideLayout256.xml"/><Relationship Id="rId47" Type="http://schemas.openxmlformats.org/officeDocument/2006/relationships/slideLayout" Target="../slideLayouts/slideLayout261.xml"/><Relationship Id="rId50" Type="http://schemas.openxmlformats.org/officeDocument/2006/relationships/slideLayout" Target="../slideLayouts/slideLayout264.xml"/><Relationship Id="rId55" Type="http://schemas.openxmlformats.org/officeDocument/2006/relationships/slideLayout" Target="../slideLayouts/slideLayout269.xml"/><Relationship Id="rId7" Type="http://schemas.openxmlformats.org/officeDocument/2006/relationships/slideLayout" Target="../slideLayouts/slideLayout221.xml"/><Relationship Id="rId2" Type="http://schemas.openxmlformats.org/officeDocument/2006/relationships/slideLayout" Target="../slideLayouts/slideLayout216.xml"/><Relationship Id="rId16" Type="http://schemas.openxmlformats.org/officeDocument/2006/relationships/slideLayout" Target="../slideLayouts/slideLayout230.xml"/><Relationship Id="rId29" Type="http://schemas.openxmlformats.org/officeDocument/2006/relationships/slideLayout" Target="../slideLayouts/slideLayout243.xml"/><Relationship Id="rId11" Type="http://schemas.openxmlformats.org/officeDocument/2006/relationships/slideLayout" Target="../slideLayouts/slideLayout225.xml"/><Relationship Id="rId24" Type="http://schemas.openxmlformats.org/officeDocument/2006/relationships/slideLayout" Target="../slideLayouts/slideLayout238.xml"/><Relationship Id="rId32" Type="http://schemas.openxmlformats.org/officeDocument/2006/relationships/slideLayout" Target="../slideLayouts/slideLayout246.xml"/><Relationship Id="rId37" Type="http://schemas.openxmlformats.org/officeDocument/2006/relationships/slideLayout" Target="../slideLayouts/slideLayout251.xml"/><Relationship Id="rId40" Type="http://schemas.openxmlformats.org/officeDocument/2006/relationships/slideLayout" Target="../slideLayouts/slideLayout254.xml"/><Relationship Id="rId45" Type="http://schemas.openxmlformats.org/officeDocument/2006/relationships/slideLayout" Target="../slideLayouts/slideLayout259.xml"/><Relationship Id="rId53" Type="http://schemas.openxmlformats.org/officeDocument/2006/relationships/slideLayout" Target="../slideLayouts/slideLayout267.xml"/><Relationship Id="rId5" Type="http://schemas.openxmlformats.org/officeDocument/2006/relationships/slideLayout" Target="../slideLayouts/slideLayout219.xml"/><Relationship Id="rId10" Type="http://schemas.openxmlformats.org/officeDocument/2006/relationships/slideLayout" Target="../slideLayouts/slideLayout224.xml"/><Relationship Id="rId19" Type="http://schemas.openxmlformats.org/officeDocument/2006/relationships/slideLayout" Target="../slideLayouts/slideLayout233.xml"/><Relationship Id="rId31" Type="http://schemas.openxmlformats.org/officeDocument/2006/relationships/slideLayout" Target="../slideLayouts/slideLayout245.xml"/><Relationship Id="rId44" Type="http://schemas.openxmlformats.org/officeDocument/2006/relationships/slideLayout" Target="../slideLayouts/slideLayout258.xml"/><Relationship Id="rId52" Type="http://schemas.openxmlformats.org/officeDocument/2006/relationships/slideLayout" Target="../slideLayouts/slideLayout266.xml"/><Relationship Id="rId4" Type="http://schemas.openxmlformats.org/officeDocument/2006/relationships/slideLayout" Target="../slideLayouts/slideLayout218.xml"/><Relationship Id="rId9" Type="http://schemas.openxmlformats.org/officeDocument/2006/relationships/slideLayout" Target="../slideLayouts/slideLayout223.xml"/><Relationship Id="rId14" Type="http://schemas.openxmlformats.org/officeDocument/2006/relationships/slideLayout" Target="../slideLayouts/slideLayout228.xml"/><Relationship Id="rId22" Type="http://schemas.openxmlformats.org/officeDocument/2006/relationships/slideLayout" Target="../slideLayouts/slideLayout236.xml"/><Relationship Id="rId27" Type="http://schemas.openxmlformats.org/officeDocument/2006/relationships/slideLayout" Target="../slideLayouts/slideLayout241.xml"/><Relationship Id="rId30" Type="http://schemas.openxmlformats.org/officeDocument/2006/relationships/slideLayout" Target="../slideLayouts/slideLayout244.xml"/><Relationship Id="rId35" Type="http://schemas.openxmlformats.org/officeDocument/2006/relationships/slideLayout" Target="../slideLayouts/slideLayout249.xml"/><Relationship Id="rId43" Type="http://schemas.openxmlformats.org/officeDocument/2006/relationships/slideLayout" Target="../slideLayouts/slideLayout257.xml"/><Relationship Id="rId48" Type="http://schemas.openxmlformats.org/officeDocument/2006/relationships/slideLayout" Target="../slideLayouts/slideLayout262.xml"/><Relationship Id="rId56" Type="http://schemas.openxmlformats.org/officeDocument/2006/relationships/theme" Target="../theme/theme5.xml"/><Relationship Id="rId8" Type="http://schemas.openxmlformats.org/officeDocument/2006/relationships/slideLayout" Target="../slideLayouts/slideLayout222.xml"/><Relationship Id="rId51" Type="http://schemas.openxmlformats.org/officeDocument/2006/relationships/slideLayout" Target="../slideLayouts/slideLayout265.xml"/><Relationship Id="rId3" Type="http://schemas.openxmlformats.org/officeDocument/2006/relationships/slideLayout" Target="../slideLayouts/slideLayout217.xml"/><Relationship Id="rId12" Type="http://schemas.openxmlformats.org/officeDocument/2006/relationships/slideLayout" Target="../slideLayouts/slideLayout226.xml"/><Relationship Id="rId17" Type="http://schemas.openxmlformats.org/officeDocument/2006/relationships/slideLayout" Target="../slideLayouts/slideLayout231.xml"/><Relationship Id="rId25" Type="http://schemas.openxmlformats.org/officeDocument/2006/relationships/slideLayout" Target="../slideLayouts/slideLayout239.xml"/><Relationship Id="rId33" Type="http://schemas.openxmlformats.org/officeDocument/2006/relationships/slideLayout" Target="../slideLayouts/slideLayout247.xml"/><Relationship Id="rId38" Type="http://schemas.openxmlformats.org/officeDocument/2006/relationships/slideLayout" Target="../slideLayouts/slideLayout252.xml"/><Relationship Id="rId46" Type="http://schemas.openxmlformats.org/officeDocument/2006/relationships/slideLayout" Target="../slideLayouts/slideLayout260.xml"/><Relationship Id="rId20" Type="http://schemas.openxmlformats.org/officeDocument/2006/relationships/slideLayout" Target="../slideLayouts/slideLayout234.xml"/><Relationship Id="rId41" Type="http://schemas.openxmlformats.org/officeDocument/2006/relationships/slideLayout" Target="../slideLayouts/slideLayout255.xml"/><Relationship Id="rId54" Type="http://schemas.openxmlformats.org/officeDocument/2006/relationships/slideLayout" Target="../slideLayouts/slideLayout268.xml"/><Relationship Id="rId1" Type="http://schemas.openxmlformats.org/officeDocument/2006/relationships/slideLayout" Target="../slideLayouts/slideLayout215.xml"/><Relationship Id="rId6" Type="http://schemas.openxmlformats.org/officeDocument/2006/relationships/slideLayout" Target="../slideLayouts/slideLayout220.xml"/><Relationship Id="rId15" Type="http://schemas.openxmlformats.org/officeDocument/2006/relationships/slideLayout" Target="../slideLayouts/slideLayout229.xml"/><Relationship Id="rId23" Type="http://schemas.openxmlformats.org/officeDocument/2006/relationships/slideLayout" Target="../slideLayouts/slideLayout237.xml"/><Relationship Id="rId28" Type="http://schemas.openxmlformats.org/officeDocument/2006/relationships/slideLayout" Target="../slideLayouts/slideLayout242.xml"/><Relationship Id="rId36" Type="http://schemas.openxmlformats.org/officeDocument/2006/relationships/slideLayout" Target="../slideLayouts/slideLayout250.xml"/><Relationship Id="rId49" Type="http://schemas.openxmlformats.org/officeDocument/2006/relationships/slideLayout" Target="../slideLayouts/slideLayout26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6740" y="457200"/>
            <a:ext cx="11018520" cy="553998"/>
          </a:xfrm>
          <a:prstGeom prst="rect">
            <a:avLst/>
          </a:prstGeom>
        </p:spPr>
        <p:txBody>
          <a:bodyPr vert="horz" wrap="square" lIns="0" tIns="0" rIns="0" bIns="0" rtlCol="0" anchor="t">
            <a:spAutoFit/>
          </a:bodyPr>
          <a:lstStyle/>
          <a:p>
            <a:r>
              <a:rPr lang="en-US"/>
              <a:t>Click to edit Master title style</a:t>
            </a:r>
          </a:p>
        </p:txBody>
      </p:sp>
      <p:sp>
        <p:nvSpPr>
          <p:cNvPr id="4" name="Text Placeholder 3"/>
          <p:cNvSpPr>
            <a:spLocks noGrp="1"/>
          </p:cNvSpPr>
          <p:nvPr>
            <p:ph type="body" idx="1"/>
          </p:nvPr>
        </p:nvSpPr>
        <p:spPr>
          <a:xfrm>
            <a:off x="586740" y="1435503"/>
            <a:ext cx="11018520" cy="2031325"/>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7" name="GRID" hidden="1">
            <a:extLst>
              <a:ext uri="{FF2B5EF4-FFF2-40B4-BE49-F238E27FC236}">
                <a16:creationId xmlns:a16="http://schemas.microsoft.com/office/drawing/2014/main" id="{32B5FFBF-552A-4973-B5B3-9EE3A765185F}"/>
              </a:ext>
            </a:extLst>
          </p:cNvPr>
          <p:cNvGrpSpPr/>
          <p:nvPr/>
        </p:nvGrpSpPr>
        <p:grpSpPr>
          <a:xfrm>
            <a:off x="0" y="0"/>
            <a:ext cx="12192000" cy="6858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p:nvSpPr>
        <p:spPr bwMode="auto">
          <a:xfrm>
            <a:off x="0" y="0"/>
            <a:ext cx="585216" cy="585216"/>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p:nvSpPr>
        <p:spPr bwMode="auto">
          <a:xfrm>
            <a:off x="0" y="0"/>
            <a:ext cx="292608" cy="29260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grpSp>
        <p:nvGrpSpPr>
          <p:cNvPr id="5" name="Group 4">
            <a:extLst>
              <a:ext uri="{FF2B5EF4-FFF2-40B4-BE49-F238E27FC236}">
                <a16:creationId xmlns:a16="http://schemas.microsoft.com/office/drawing/2014/main" id="{1A4014B3-B823-58A9-282A-77D8C64DFD41}"/>
              </a:ext>
            </a:extLst>
          </p:cNvPr>
          <p:cNvGrpSpPr/>
          <p:nvPr userDrawn="1"/>
        </p:nvGrpSpPr>
        <p:grpSpPr>
          <a:xfrm rot="5400000">
            <a:off x="9792244" y="2462560"/>
            <a:ext cx="6849768" cy="1923860"/>
            <a:chOff x="3492245" y="1302161"/>
            <a:chExt cx="6849768" cy="1923860"/>
          </a:xfrm>
        </p:grpSpPr>
        <p:sp>
          <p:nvSpPr>
            <p:cNvPr id="6" name="Rectangle 5">
              <a:extLst>
                <a:ext uri="{FF2B5EF4-FFF2-40B4-BE49-F238E27FC236}">
                  <a16:creationId xmlns:a16="http://schemas.microsoft.com/office/drawing/2014/main" id="{231814D4-911E-B0BC-F3B4-08DE56931986}"/>
                </a:ext>
              </a:extLst>
            </p:cNvPr>
            <p:cNvSpPr/>
            <p:nvPr/>
          </p:nvSpPr>
          <p:spPr bwMode="auto">
            <a:xfrm>
              <a:off x="3492245" y="1305025"/>
              <a:ext cx="1143000" cy="640080"/>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Pure White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R255 G255 B255</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8" name="Rectangle 7">
              <a:extLst>
                <a:ext uri="{FF2B5EF4-FFF2-40B4-BE49-F238E27FC236}">
                  <a16:creationId xmlns:a16="http://schemas.microsoft.com/office/drawing/2014/main" id="{4910C99F-7B91-8191-92EA-5D248BCF433B}"/>
                </a:ext>
              </a:extLst>
            </p:cNvPr>
            <p:cNvSpPr/>
            <p:nvPr/>
          </p:nvSpPr>
          <p:spPr bwMode="auto">
            <a:xfrm>
              <a:off x="3492245" y="1945346"/>
              <a:ext cx="1143000" cy="640080"/>
            </a:xfrm>
            <a:prstGeom prst="rect">
              <a:avLst/>
            </a:prstGeom>
            <a:solidFill>
              <a:schemeClr val="bg1">
                <a:lumMod val="9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Off White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R242 G242 B242</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34" name="Rectangle 33">
              <a:extLst>
                <a:ext uri="{FF2B5EF4-FFF2-40B4-BE49-F238E27FC236}">
                  <a16:creationId xmlns:a16="http://schemas.microsoft.com/office/drawing/2014/main" id="{9B15697C-D57D-EFD2-6D92-992A6DE9AA9A}"/>
                </a:ext>
              </a:extLst>
            </p:cNvPr>
            <p:cNvSpPr/>
            <p:nvPr/>
          </p:nvSpPr>
          <p:spPr bwMode="auto">
            <a:xfrm>
              <a:off x="3492245" y="2585941"/>
              <a:ext cx="1143000" cy="640080"/>
            </a:xfrm>
            <a:prstGeom prst="rect">
              <a:avLst/>
            </a:prstGeom>
            <a:solidFill>
              <a:schemeClr val="bg1">
                <a:lumMod val="8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Gray</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R217 G217 B217</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36" name="Rectangle 35">
              <a:extLst>
                <a:ext uri="{FF2B5EF4-FFF2-40B4-BE49-F238E27FC236}">
                  <a16:creationId xmlns:a16="http://schemas.microsoft.com/office/drawing/2014/main" id="{F25A8D01-13EC-F2D4-7394-0E335CABC008}"/>
                </a:ext>
              </a:extLst>
            </p:cNvPr>
            <p:cNvSpPr/>
            <p:nvPr/>
          </p:nvSpPr>
          <p:spPr bwMode="auto">
            <a:xfrm>
              <a:off x="4635324" y="1302161"/>
              <a:ext cx="1143000" cy="640080"/>
            </a:xfrm>
            <a:prstGeom prst="rect">
              <a:avLst/>
            </a:prstGeom>
            <a:solidFill>
              <a:srgbClr val="F8D4C5"/>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Peach</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R248 G212 B197</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37" name="Rectangle 36">
              <a:extLst>
                <a:ext uri="{FF2B5EF4-FFF2-40B4-BE49-F238E27FC236}">
                  <a16:creationId xmlns:a16="http://schemas.microsoft.com/office/drawing/2014/main" id="{89469533-4C4C-1F0A-1EAE-641D169D568C}"/>
                </a:ext>
              </a:extLst>
            </p:cNvPr>
            <p:cNvSpPr/>
            <p:nvPr/>
          </p:nvSpPr>
          <p:spPr bwMode="auto">
            <a:xfrm>
              <a:off x="4635324" y="1942482"/>
              <a:ext cx="1143000" cy="640080"/>
            </a:xfrm>
            <a:prstGeom prst="rect">
              <a:avLst/>
            </a:prstGeom>
            <a:solidFill>
              <a:srgbClr val="FFB594"/>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Peach</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R255 G181 B148</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38" name="Rectangle 37">
              <a:extLst>
                <a:ext uri="{FF2B5EF4-FFF2-40B4-BE49-F238E27FC236}">
                  <a16:creationId xmlns:a16="http://schemas.microsoft.com/office/drawing/2014/main" id="{56EF2B1B-E1F4-B0D3-6AAB-BE19152F2970}"/>
                </a:ext>
              </a:extLst>
            </p:cNvPr>
            <p:cNvSpPr/>
            <p:nvPr/>
          </p:nvSpPr>
          <p:spPr bwMode="auto">
            <a:xfrm>
              <a:off x="5778403" y="1302161"/>
              <a:ext cx="1143000" cy="640080"/>
            </a:xfrm>
            <a:prstGeom prst="rect">
              <a:avLst/>
            </a:prstGeom>
            <a:solidFill>
              <a:srgbClr val="EBAFED"/>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Magenta</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R235 G175 B237</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48" name="Rectangle 47">
              <a:extLst>
                <a:ext uri="{FF2B5EF4-FFF2-40B4-BE49-F238E27FC236}">
                  <a16:creationId xmlns:a16="http://schemas.microsoft.com/office/drawing/2014/main" id="{D841B8E1-D4A9-DDE3-ABE2-BA617039BA8F}"/>
                </a:ext>
              </a:extLst>
            </p:cNvPr>
            <p:cNvSpPr/>
            <p:nvPr/>
          </p:nvSpPr>
          <p:spPr bwMode="auto">
            <a:xfrm>
              <a:off x="5778403" y="1942482"/>
              <a:ext cx="1143000" cy="640080"/>
            </a:xfrm>
            <a:prstGeom prst="rect">
              <a:avLst/>
            </a:prstGeom>
            <a:solidFill>
              <a:srgbClr val="D441D9"/>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Magenta</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R212 G65 B217</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r>
                <a:rPr lang="en-US" sz="2000" b="1">
                  <a:solidFill>
                    <a:schemeClr val="bg1"/>
                  </a:solidFill>
                  <a:ea typeface="Segoe UI" pitchFamily="34" charset="0"/>
                  <a:cs typeface="Segoe UI" pitchFamily="34" charset="0"/>
                </a:rPr>
                <a:t>A</a:t>
              </a:r>
            </a:p>
          </p:txBody>
        </p:sp>
        <p:sp>
          <p:nvSpPr>
            <p:cNvPr id="49" name="Rectangle 48">
              <a:extLst>
                <a:ext uri="{FF2B5EF4-FFF2-40B4-BE49-F238E27FC236}">
                  <a16:creationId xmlns:a16="http://schemas.microsoft.com/office/drawing/2014/main" id="{1B211A5B-0EB5-DECC-2B94-A08969D8FC15}"/>
                </a:ext>
              </a:extLst>
            </p:cNvPr>
            <p:cNvSpPr/>
            <p:nvPr/>
          </p:nvSpPr>
          <p:spPr bwMode="auto">
            <a:xfrm>
              <a:off x="5778403" y="2583077"/>
              <a:ext cx="1143000" cy="640080"/>
            </a:xfrm>
            <a:prstGeom prst="rect">
              <a:avLst/>
            </a:prstGeom>
            <a:solidFill>
              <a:srgbClr val="9E29B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Dark Magenta</a:t>
              </a:r>
            </a:p>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R158 G41 B177</a:t>
              </a:r>
            </a:p>
            <a:p>
              <a:pPr algn="l" defTabSz="932472" fontAlgn="base">
                <a:spcBef>
                  <a:spcPct val="0"/>
                </a:spcBef>
                <a:spcAft>
                  <a:spcPct val="0"/>
                </a:spcAft>
              </a:pPr>
              <a:r>
                <a:rPr lang="en-US" sz="2000" b="1">
                  <a:solidFill>
                    <a:schemeClr val="bg1"/>
                  </a:solidFill>
                  <a:ea typeface="Segoe UI" pitchFamily="34" charset="0"/>
                  <a:cs typeface="Segoe UI" pitchFamily="34" charset="0"/>
                </a:rPr>
                <a:t>A</a:t>
              </a:r>
            </a:p>
          </p:txBody>
        </p:sp>
        <p:sp>
          <p:nvSpPr>
            <p:cNvPr id="50" name="Rectangle 49">
              <a:extLst>
                <a:ext uri="{FF2B5EF4-FFF2-40B4-BE49-F238E27FC236}">
                  <a16:creationId xmlns:a16="http://schemas.microsoft.com/office/drawing/2014/main" id="{2589BA10-6753-363B-7EC7-694BEBD4EA9B}"/>
                </a:ext>
              </a:extLst>
            </p:cNvPr>
            <p:cNvSpPr/>
            <p:nvPr/>
          </p:nvSpPr>
          <p:spPr bwMode="auto">
            <a:xfrm>
              <a:off x="6921482" y="1302161"/>
              <a:ext cx="1143000" cy="640080"/>
            </a:xfrm>
            <a:prstGeom prst="rect">
              <a:avLst/>
            </a:prstGeom>
            <a:solidFill>
              <a:srgbClr val="B68BFA"/>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Purple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R182 G139 B250</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51" name="Rectangle 50">
              <a:extLst>
                <a:ext uri="{FF2B5EF4-FFF2-40B4-BE49-F238E27FC236}">
                  <a16:creationId xmlns:a16="http://schemas.microsoft.com/office/drawing/2014/main" id="{C10C224B-4C6A-7355-AD60-15FC3EDD99E5}"/>
                </a:ext>
              </a:extLst>
            </p:cNvPr>
            <p:cNvSpPr/>
            <p:nvPr/>
          </p:nvSpPr>
          <p:spPr bwMode="auto">
            <a:xfrm>
              <a:off x="6921482" y="1942482"/>
              <a:ext cx="1143000" cy="640080"/>
            </a:xfrm>
            <a:prstGeom prst="rect">
              <a:avLst/>
            </a:prstGeom>
            <a:solidFill>
              <a:srgbClr val="8650DD"/>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Purple</a:t>
              </a:r>
            </a:p>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R134 G80 B221</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r>
                <a:rPr lang="en-US" sz="2000" b="1">
                  <a:solidFill>
                    <a:schemeClr val="bg1"/>
                  </a:solidFill>
                  <a:ea typeface="Segoe UI" pitchFamily="34" charset="0"/>
                  <a:cs typeface="Segoe UI" pitchFamily="34" charset="0"/>
                </a:rPr>
                <a:t>A</a:t>
              </a:r>
              <a:endParaRPr lang="en-US" sz="2800" b="1">
                <a:solidFill>
                  <a:schemeClr val="bg1"/>
                </a:solidFill>
                <a:ea typeface="Segoe UI" pitchFamily="34" charset="0"/>
                <a:cs typeface="Segoe UI" pitchFamily="34" charset="0"/>
              </a:endParaRPr>
            </a:p>
          </p:txBody>
        </p:sp>
        <p:sp>
          <p:nvSpPr>
            <p:cNvPr id="52" name="Rectangle 51">
              <a:extLst>
                <a:ext uri="{FF2B5EF4-FFF2-40B4-BE49-F238E27FC236}">
                  <a16:creationId xmlns:a16="http://schemas.microsoft.com/office/drawing/2014/main" id="{D46290F1-D48D-2AE1-3543-5B569631DCCC}"/>
                </a:ext>
              </a:extLst>
            </p:cNvPr>
            <p:cNvSpPr/>
            <p:nvPr/>
          </p:nvSpPr>
          <p:spPr bwMode="auto">
            <a:xfrm>
              <a:off x="6921482" y="2583077"/>
              <a:ext cx="1143000" cy="640080"/>
            </a:xfrm>
            <a:prstGeom prst="rect">
              <a:avLst/>
            </a:prstGeom>
            <a:solidFill>
              <a:srgbClr val="60208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Dark Purple</a:t>
              </a:r>
            </a:p>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R96 G32 B143</a:t>
              </a:r>
            </a:p>
            <a:p>
              <a:pPr algn="l" defTabSz="932472" fontAlgn="base">
                <a:spcBef>
                  <a:spcPct val="0"/>
                </a:spcBef>
                <a:spcAft>
                  <a:spcPct val="0"/>
                </a:spcAft>
              </a:pPr>
              <a:r>
                <a:rPr lang="en-US" sz="2000" b="1">
                  <a:solidFill>
                    <a:schemeClr val="bg1"/>
                  </a:solidFill>
                  <a:ea typeface="Segoe UI" pitchFamily="34" charset="0"/>
                  <a:cs typeface="Segoe UI" pitchFamily="34" charset="0"/>
                </a:rPr>
                <a:t>A</a:t>
              </a:r>
            </a:p>
          </p:txBody>
        </p:sp>
        <p:sp>
          <p:nvSpPr>
            <p:cNvPr id="53" name="Rectangle 52">
              <a:extLst>
                <a:ext uri="{FF2B5EF4-FFF2-40B4-BE49-F238E27FC236}">
                  <a16:creationId xmlns:a16="http://schemas.microsoft.com/office/drawing/2014/main" id="{B93B508C-001C-4ED7-9D63-721770B553BD}"/>
                </a:ext>
              </a:extLst>
            </p:cNvPr>
            <p:cNvSpPr/>
            <p:nvPr/>
          </p:nvSpPr>
          <p:spPr bwMode="auto">
            <a:xfrm>
              <a:off x="8064561" y="1302161"/>
              <a:ext cx="1143000" cy="640080"/>
            </a:xfrm>
            <a:prstGeom prst="rect">
              <a:avLst/>
            </a:prstGeom>
            <a:solidFill>
              <a:srgbClr val="AAB1FA"/>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Purple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R170 G177 B250</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54" name="Rectangle 53">
              <a:extLst>
                <a:ext uri="{FF2B5EF4-FFF2-40B4-BE49-F238E27FC236}">
                  <a16:creationId xmlns:a16="http://schemas.microsoft.com/office/drawing/2014/main" id="{7EEBFDE7-DE54-959D-2775-FD35A26CE113}"/>
                </a:ext>
              </a:extLst>
            </p:cNvPr>
            <p:cNvSpPr/>
            <p:nvPr/>
          </p:nvSpPr>
          <p:spPr bwMode="auto">
            <a:xfrm>
              <a:off x="8064561" y="1942482"/>
              <a:ext cx="1143000" cy="640080"/>
            </a:xfrm>
            <a:prstGeom prst="rect">
              <a:avLst/>
            </a:prstGeom>
            <a:solidFill>
              <a:srgbClr val="7579EB"/>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Purple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R117 G121 B235</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r>
                <a:rPr lang="en-US" sz="2000" b="1">
                  <a:solidFill>
                    <a:schemeClr val="bg1"/>
                  </a:solidFill>
                  <a:ea typeface="Segoe UI" pitchFamily="34" charset="0"/>
                  <a:cs typeface="Segoe UI" pitchFamily="34" charset="0"/>
                </a:rPr>
                <a:t>A</a:t>
              </a:r>
            </a:p>
          </p:txBody>
        </p:sp>
        <p:sp>
          <p:nvSpPr>
            <p:cNvPr id="55" name="Rectangle 54">
              <a:extLst>
                <a:ext uri="{FF2B5EF4-FFF2-40B4-BE49-F238E27FC236}">
                  <a16:creationId xmlns:a16="http://schemas.microsoft.com/office/drawing/2014/main" id="{DBD36084-568E-F052-1422-F6B4448B5031}"/>
                </a:ext>
              </a:extLst>
            </p:cNvPr>
            <p:cNvSpPr/>
            <p:nvPr/>
          </p:nvSpPr>
          <p:spPr bwMode="auto">
            <a:xfrm>
              <a:off x="8064561" y="2583077"/>
              <a:ext cx="1143000" cy="640080"/>
            </a:xfrm>
            <a:prstGeom prst="rect">
              <a:avLst/>
            </a:prstGeom>
            <a:solidFill>
              <a:srgbClr val="4F52B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bg1"/>
                  </a:solidFill>
                  <a:ea typeface="Segoe UI" pitchFamily="34" charset="0"/>
                  <a:cs typeface="Segoe UI" pitchFamily="34" charset="0"/>
                </a:rPr>
                <a:t>Teams Purple</a:t>
              </a:r>
            </a:p>
            <a:p>
              <a:pPr algn="l" defTabSz="932472" fontAlgn="base">
                <a:spcBef>
                  <a:spcPct val="0"/>
                </a:spcBef>
                <a:spcAft>
                  <a:spcPct val="0"/>
                </a:spcAft>
              </a:pPr>
              <a:r>
                <a:rPr lang="en-US" sz="900">
                  <a:solidFill>
                    <a:schemeClr val="bg1"/>
                  </a:solidFill>
                  <a:ea typeface="Segoe UI" pitchFamily="34" charset="0"/>
                  <a:cs typeface="Segoe UI" pitchFamily="34" charset="0"/>
                </a:rPr>
                <a:t>R79 G82 B178</a:t>
              </a:r>
            </a:p>
            <a:p>
              <a:pPr algn="l" defTabSz="932472" fontAlgn="base">
                <a:spcBef>
                  <a:spcPct val="0"/>
                </a:spcBef>
                <a:spcAft>
                  <a:spcPct val="0"/>
                </a:spcAft>
              </a:pPr>
              <a:r>
                <a:rPr lang="en-US" sz="2000" b="1">
                  <a:solidFill>
                    <a:schemeClr val="bg1"/>
                  </a:solidFill>
                  <a:ea typeface="Segoe UI" pitchFamily="34" charset="0"/>
                  <a:cs typeface="Segoe UI" pitchFamily="34" charset="0"/>
                </a:rPr>
                <a:t>A</a:t>
              </a:r>
            </a:p>
          </p:txBody>
        </p:sp>
        <p:sp>
          <p:nvSpPr>
            <p:cNvPr id="56" name="Rectangle 55">
              <a:extLst>
                <a:ext uri="{FF2B5EF4-FFF2-40B4-BE49-F238E27FC236}">
                  <a16:creationId xmlns:a16="http://schemas.microsoft.com/office/drawing/2014/main" id="{FAAACED1-6B28-FF2E-66B1-8CB4B502FEB2}"/>
                </a:ext>
              </a:extLst>
            </p:cNvPr>
            <p:cNvSpPr/>
            <p:nvPr/>
          </p:nvSpPr>
          <p:spPr bwMode="auto">
            <a:xfrm>
              <a:off x="9199013" y="1302161"/>
              <a:ext cx="1143000" cy="640080"/>
            </a:xfrm>
            <a:prstGeom prst="rect">
              <a:avLst/>
            </a:prstGeom>
            <a:solidFill>
              <a:srgbClr val="6FCBF8"/>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Blue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R111 G203 B248</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57" name="Rectangle 56">
              <a:extLst>
                <a:ext uri="{FF2B5EF4-FFF2-40B4-BE49-F238E27FC236}">
                  <a16:creationId xmlns:a16="http://schemas.microsoft.com/office/drawing/2014/main" id="{EC69D026-F462-C916-62D8-3A95110D7199}"/>
                </a:ext>
              </a:extLst>
            </p:cNvPr>
            <p:cNvSpPr/>
            <p:nvPr/>
          </p:nvSpPr>
          <p:spPr bwMode="auto">
            <a:xfrm>
              <a:off x="9199013" y="1942482"/>
              <a:ext cx="1143000" cy="640080"/>
            </a:xfrm>
            <a:prstGeom prst="rect">
              <a:avLst/>
            </a:prstGeom>
            <a:solidFill>
              <a:srgbClr val="5A8DE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Violet</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R90 G141 B231</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r>
                <a:rPr lang="en-US" sz="2000" b="1">
                  <a:solidFill>
                    <a:schemeClr val="bg1"/>
                  </a:solidFill>
                  <a:ea typeface="Segoe UI" pitchFamily="34" charset="0"/>
                  <a:cs typeface="Segoe UI" pitchFamily="34" charset="0"/>
                </a:rPr>
                <a:t>A</a:t>
              </a:r>
            </a:p>
          </p:txBody>
        </p:sp>
        <p:sp>
          <p:nvSpPr>
            <p:cNvPr id="58" name="Rectangle 57">
              <a:extLst>
                <a:ext uri="{FF2B5EF4-FFF2-40B4-BE49-F238E27FC236}">
                  <a16:creationId xmlns:a16="http://schemas.microsoft.com/office/drawing/2014/main" id="{2E4F4F8C-8AAD-D042-A5EC-0DCA62D7190D}"/>
                </a:ext>
              </a:extLst>
            </p:cNvPr>
            <p:cNvSpPr/>
            <p:nvPr/>
          </p:nvSpPr>
          <p:spPr bwMode="auto">
            <a:xfrm>
              <a:off x="9199013" y="2583077"/>
              <a:ext cx="1143000" cy="640080"/>
            </a:xfrm>
            <a:prstGeom prst="rect">
              <a:avLst/>
            </a:prstGeom>
            <a:solidFill>
              <a:srgbClr val="494DD8"/>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Violet</a:t>
              </a:r>
            </a:p>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R73 G77 B216</a:t>
              </a:r>
            </a:p>
            <a:p>
              <a:pPr algn="l" defTabSz="932472" fontAlgn="base">
                <a:spcBef>
                  <a:spcPct val="0"/>
                </a:spcBef>
                <a:spcAft>
                  <a:spcPct val="0"/>
                </a:spcAft>
              </a:pPr>
              <a:r>
                <a:rPr lang="en-US" sz="2000" b="1">
                  <a:solidFill>
                    <a:schemeClr val="bg1"/>
                  </a:solidFill>
                  <a:ea typeface="Segoe UI" pitchFamily="34" charset="0"/>
                  <a:cs typeface="Segoe UI" pitchFamily="34" charset="0"/>
                </a:rPr>
                <a:t>A</a:t>
              </a:r>
            </a:p>
          </p:txBody>
        </p:sp>
      </p:grpSp>
    </p:spTree>
    <p:extLst>
      <p:ext uri="{BB962C8B-B14F-4D97-AF65-F5344CB8AC3E}">
        <p14:creationId xmlns:p14="http://schemas.microsoft.com/office/powerpoint/2010/main" val="3638514345"/>
      </p:ext>
    </p:extLst>
  </p:cSld>
  <p:clrMap bg1="lt1" tx1="dk1" bg2="lt2" tx2="dk2" accent1="accent1" accent2="accent2" accent3="accent3" accent4="accent4" accent5="accent5" accent6="accent6" hlink="hlink" folHlink="folHlink"/>
  <p:sldLayoutIdLst>
    <p:sldLayoutId id="2147485855" r:id="rId1"/>
    <p:sldLayoutId id="2147485856" r:id="rId2"/>
    <p:sldLayoutId id="2147485857" r:id="rId3"/>
    <p:sldLayoutId id="2147485858" r:id="rId4"/>
    <p:sldLayoutId id="2147485859" r:id="rId5"/>
    <p:sldLayoutId id="2147485860" r:id="rId6"/>
    <p:sldLayoutId id="2147485861" r:id="rId7"/>
    <p:sldLayoutId id="2147485862" r:id="rId8"/>
    <p:sldLayoutId id="2147485863" r:id="rId9"/>
    <p:sldLayoutId id="2147485864" r:id="rId10"/>
    <p:sldLayoutId id="2147485865" r:id="rId11"/>
    <p:sldLayoutId id="2147485866" r:id="rId12"/>
    <p:sldLayoutId id="2147485867" r:id="rId13"/>
    <p:sldLayoutId id="2147485868" r:id="rId14"/>
    <p:sldLayoutId id="2147485869" r:id="rId15"/>
    <p:sldLayoutId id="2147485870" r:id="rId16"/>
    <p:sldLayoutId id="2147485871" r:id="rId17"/>
    <p:sldLayoutId id="2147485872" r:id="rId18"/>
    <p:sldLayoutId id="2147485873" r:id="rId19"/>
    <p:sldLayoutId id="2147485874" r:id="rId20"/>
    <p:sldLayoutId id="2147485875" r:id="rId21"/>
    <p:sldLayoutId id="2147485876" r:id="rId22"/>
    <p:sldLayoutId id="2147485877" r:id="rId23"/>
    <p:sldLayoutId id="2147485878" r:id="rId24"/>
    <p:sldLayoutId id="2147485879" r:id="rId25"/>
    <p:sldLayoutId id="2147485880" r:id="rId26"/>
    <p:sldLayoutId id="2147485881" r:id="rId27"/>
    <p:sldLayoutId id="2147485882" r:id="rId28"/>
    <p:sldLayoutId id="2147485883" r:id="rId29"/>
    <p:sldLayoutId id="2147485884" r:id="rId30"/>
    <p:sldLayoutId id="2147485885" r:id="rId31"/>
    <p:sldLayoutId id="2147485886" r:id="rId32"/>
    <p:sldLayoutId id="2147485887" r:id="rId33"/>
    <p:sldLayoutId id="2147485888" r:id="rId34"/>
    <p:sldLayoutId id="2147485889" r:id="rId35"/>
    <p:sldLayoutId id="2147485890" r:id="rId36"/>
    <p:sldLayoutId id="2147485891" r:id="rId37"/>
    <p:sldLayoutId id="2147485892" r:id="rId38"/>
    <p:sldLayoutId id="2147485893" r:id="rId39"/>
    <p:sldLayoutId id="2147485894" r:id="rId40"/>
    <p:sldLayoutId id="2147485895" r:id="rId41"/>
    <p:sldLayoutId id="2147485896" r:id="rId42"/>
    <p:sldLayoutId id="2147486017" r:id="rId43"/>
    <p:sldLayoutId id="2147486018" r:id="rId44"/>
    <p:sldLayoutId id="2147486020" r:id="rId45"/>
    <p:sldLayoutId id="2147485897" r:id="rId46"/>
    <p:sldLayoutId id="2147485898" r:id="rId47"/>
    <p:sldLayoutId id="2147485899" r:id="rId48"/>
    <p:sldLayoutId id="2147485900" r:id="rId49"/>
    <p:sldLayoutId id="2147485901" r:id="rId50"/>
    <p:sldLayoutId id="2147485902" r:id="rId51"/>
    <p:sldLayoutId id="2147485903" r:id="rId52"/>
    <p:sldLayoutId id="2147485904" r:id="rId53"/>
    <p:sldLayoutId id="2147486019" r:id="rId54"/>
    <p:sldLayoutId id="2147485905" r:id="rId55"/>
    <p:sldLayoutId id="2147486077" r:id="rId56"/>
    <p:sldLayoutId id="2147486078" r:id="rId57"/>
  </p:sldLayoutIdLst>
  <p:transition>
    <p:fade/>
  </p:transition>
  <p:hf sldNum="0" hdr="0" ftr="0" dt="0"/>
  <p:txStyles>
    <p:titleStyle>
      <a:lvl1pPr algn="l" defTabSz="932742" rtl="0" eaLnBrk="1" latinLnBrk="0" hangingPunct="1">
        <a:lnSpc>
          <a:spcPct val="100000"/>
        </a:lnSpc>
        <a:spcBef>
          <a:spcPct val="0"/>
        </a:spcBef>
        <a:buNone/>
        <a:defRPr lang="en-US" sz="3600" b="0" kern="1200" cap="none" spc="-50" baseline="0" dirty="0" smtClean="0">
          <a:ln w="3175">
            <a:noFill/>
          </a:ln>
          <a:solidFill>
            <a:schemeClr val="tx1"/>
          </a:solidFill>
          <a:effectLst/>
          <a:latin typeface="+mn-lt"/>
          <a:ea typeface="+mn-ea"/>
          <a:cs typeface="Segoe UI" pitchFamily="34" charset="0"/>
        </a:defRPr>
      </a:lvl1pPr>
    </p:titleStyle>
    <p:bodyStyle>
      <a:lvl1pPr marL="228600" marR="0" indent="-228600"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2800" kern="1200" spc="0" baseline="0">
          <a:solidFill>
            <a:schemeClr val="tx1"/>
          </a:solidFill>
          <a:latin typeface="+mn-lt"/>
          <a:ea typeface="+mn-ea"/>
          <a:cs typeface="Segoe UI" panose="020B0502040204020203" pitchFamily="34" charset="0"/>
        </a:defRPr>
      </a:lvl1pPr>
      <a:lvl2pPr marL="457200" marR="0" indent="-228600"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2000" kern="1200" spc="0" baseline="0">
          <a:solidFill>
            <a:schemeClr val="tx1"/>
          </a:solidFill>
          <a:latin typeface="+mn-lt"/>
          <a:ea typeface="+mn-ea"/>
          <a:cs typeface="+mn-cs"/>
        </a:defRPr>
      </a:lvl2pPr>
      <a:lvl3pPr marL="657225" marR="0" indent="-20002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600" kern="1200" spc="0" baseline="0">
          <a:solidFill>
            <a:schemeClr val="tx1"/>
          </a:solidFill>
          <a:latin typeface="+mn-lt"/>
          <a:ea typeface="+mn-ea"/>
          <a:cs typeface="+mn-cs"/>
        </a:defRPr>
      </a:lvl3pPr>
      <a:lvl4pPr marL="842963" marR="0" indent="-18097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400" kern="1200" spc="0" baseline="0">
          <a:solidFill>
            <a:schemeClr val="tx1"/>
          </a:solidFill>
          <a:latin typeface="+mn-lt"/>
          <a:ea typeface="+mn-ea"/>
          <a:cs typeface="+mn-cs"/>
        </a:defRPr>
      </a:lvl4pPr>
      <a:lvl5pPr marL="1023938" marR="0" indent="-16827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400" kern="1200" spc="0" baseline="0">
          <a:solidFill>
            <a:schemeClr val="tx1"/>
          </a:soli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368">
          <p15:clr>
            <a:srgbClr val="C35EA4"/>
          </p15:clr>
        </p15:guide>
        <p15:guide id="17" pos="7313">
          <p15:clr>
            <a:srgbClr val="C35EA4"/>
          </p15:clr>
        </p15:guide>
        <p15:guide id="25" orient="horz" pos="369">
          <p15:clr>
            <a:srgbClr val="C35EA4"/>
          </p15:clr>
        </p15:guide>
        <p15:guide id="26" orient="horz" pos="3949">
          <p15:clr>
            <a:srgbClr val="C35EA4"/>
          </p15:clr>
        </p15:guide>
        <p15:guide id="27" orient="horz" pos="184">
          <p15:clr>
            <a:srgbClr val="A4A3A4"/>
          </p15:clr>
        </p15:guide>
        <p15:guide id="28" pos="185">
          <p15:clr>
            <a:srgbClr val="A4A3A4"/>
          </p15:clr>
        </p15:guide>
        <p15:guide id="29" orient="horz" pos="4135">
          <p15:clr>
            <a:srgbClr val="A4A3A4"/>
          </p15:clr>
        </p15:guide>
        <p15:guide id="30" pos="7495">
          <p15:clr>
            <a:srgbClr val="A4A3A4"/>
          </p15:clr>
        </p15:guide>
        <p15:guide id="31" orient="horz" pos="400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6740" y="457200"/>
            <a:ext cx="11018520" cy="553998"/>
          </a:xfrm>
          <a:prstGeom prst="rect">
            <a:avLst/>
          </a:prstGeom>
        </p:spPr>
        <p:txBody>
          <a:bodyPr vert="horz" wrap="square" lIns="0" tIns="0" rIns="0" bIns="0" rtlCol="0" anchor="t">
            <a:spAutoFit/>
          </a:bodyPr>
          <a:lstStyle/>
          <a:p>
            <a:r>
              <a:rPr lang="en-US"/>
              <a:t>Click to edit Master title style</a:t>
            </a:r>
          </a:p>
        </p:txBody>
      </p:sp>
      <p:sp>
        <p:nvSpPr>
          <p:cNvPr id="4" name="Text Placeholder 3"/>
          <p:cNvSpPr>
            <a:spLocks noGrp="1"/>
          </p:cNvSpPr>
          <p:nvPr>
            <p:ph type="body" idx="1"/>
          </p:nvPr>
        </p:nvSpPr>
        <p:spPr>
          <a:xfrm>
            <a:off x="586740" y="1435503"/>
            <a:ext cx="11018520" cy="2031325"/>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7" name="GRID" hidden="1">
            <a:extLst>
              <a:ext uri="{FF2B5EF4-FFF2-40B4-BE49-F238E27FC236}">
                <a16:creationId xmlns:a16="http://schemas.microsoft.com/office/drawing/2014/main" id="{32B5FFBF-552A-4973-B5B3-9EE3A765185F}"/>
              </a:ext>
            </a:extLst>
          </p:cNvPr>
          <p:cNvGrpSpPr/>
          <p:nvPr/>
        </p:nvGrpSpPr>
        <p:grpSpPr>
          <a:xfrm>
            <a:off x="0" y="0"/>
            <a:ext cx="12192000" cy="6858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p:nvSpPr>
        <p:spPr bwMode="auto">
          <a:xfrm>
            <a:off x="0" y="0"/>
            <a:ext cx="585216" cy="585216"/>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p:nvSpPr>
        <p:spPr bwMode="auto">
          <a:xfrm>
            <a:off x="0" y="0"/>
            <a:ext cx="292608" cy="29260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pic>
        <p:nvPicPr>
          <p:cNvPr id="5" name="Picture 4" descr="A group of squares in different colors&#10;&#10;Description automatically generated">
            <a:extLst>
              <a:ext uri="{FF2B5EF4-FFF2-40B4-BE49-F238E27FC236}">
                <a16:creationId xmlns:a16="http://schemas.microsoft.com/office/drawing/2014/main" id="{8AC3CD90-DDE7-4FBB-ADF0-E63B918251C1}"/>
              </a:ext>
            </a:extLst>
          </p:cNvPr>
          <p:cNvPicPr>
            <a:picLocks noChangeAspect="1"/>
          </p:cNvPicPr>
          <p:nvPr userDrawn="1"/>
        </p:nvPicPr>
        <p:blipFill>
          <a:blip/>
          <a:stretch>
            <a:fillRect/>
          </a:stretch>
        </p:blipFill>
        <p:spPr>
          <a:xfrm>
            <a:off x="12253120" y="-4812"/>
            <a:ext cx="1887082" cy="2930890"/>
          </a:xfrm>
          <a:prstGeom prst="rect">
            <a:avLst/>
          </a:prstGeom>
        </p:spPr>
      </p:pic>
    </p:spTree>
    <p:extLst>
      <p:ext uri="{BB962C8B-B14F-4D97-AF65-F5344CB8AC3E}">
        <p14:creationId xmlns:p14="http://schemas.microsoft.com/office/powerpoint/2010/main" val="2501906125"/>
      </p:ext>
    </p:extLst>
  </p:cSld>
  <p:clrMap bg1="lt1" tx1="dk1" bg2="lt2" tx2="dk2" accent1="accent1" accent2="accent2" accent3="accent3" accent4="accent4" accent5="accent5" accent6="accent6" hlink="hlink" folHlink="folHlink"/>
  <p:sldLayoutIdLst>
    <p:sldLayoutId id="2147485802" r:id="rId1"/>
    <p:sldLayoutId id="2147485803" r:id="rId2"/>
    <p:sldLayoutId id="2147485804" r:id="rId3"/>
    <p:sldLayoutId id="2147485805" r:id="rId4"/>
    <p:sldLayoutId id="2147485806" r:id="rId5"/>
    <p:sldLayoutId id="2147485807" r:id="rId6"/>
    <p:sldLayoutId id="2147485808" r:id="rId7"/>
    <p:sldLayoutId id="2147485809" r:id="rId8"/>
    <p:sldLayoutId id="2147485810" r:id="rId9"/>
    <p:sldLayoutId id="2147485811" r:id="rId10"/>
    <p:sldLayoutId id="2147485812" r:id="rId11"/>
    <p:sldLayoutId id="2147485813" r:id="rId12"/>
    <p:sldLayoutId id="2147485814" r:id="rId13"/>
    <p:sldLayoutId id="2147485815" r:id="rId14"/>
    <p:sldLayoutId id="2147485816" r:id="rId15"/>
    <p:sldLayoutId id="2147485817" r:id="rId16"/>
    <p:sldLayoutId id="2147485818" r:id="rId17"/>
    <p:sldLayoutId id="2147485819" r:id="rId18"/>
    <p:sldLayoutId id="2147485820" r:id="rId19"/>
    <p:sldLayoutId id="2147485821" r:id="rId20"/>
    <p:sldLayoutId id="2147485822" r:id="rId21"/>
    <p:sldLayoutId id="2147485823" r:id="rId22"/>
    <p:sldLayoutId id="2147485824" r:id="rId23"/>
    <p:sldLayoutId id="2147485825" r:id="rId24"/>
    <p:sldLayoutId id="2147485826" r:id="rId25"/>
    <p:sldLayoutId id="2147485827" r:id="rId26"/>
    <p:sldLayoutId id="2147485828" r:id="rId27"/>
    <p:sldLayoutId id="2147485829" r:id="rId28"/>
    <p:sldLayoutId id="2147485830" r:id="rId29"/>
    <p:sldLayoutId id="2147485831" r:id="rId30"/>
    <p:sldLayoutId id="2147485832" r:id="rId31"/>
    <p:sldLayoutId id="2147485833" r:id="rId32"/>
    <p:sldLayoutId id="2147485834" r:id="rId33"/>
    <p:sldLayoutId id="2147485835" r:id="rId34"/>
    <p:sldLayoutId id="2147485836" r:id="rId35"/>
    <p:sldLayoutId id="2147485837" r:id="rId36"/>
    <p:sldLayoutId id="2147485838" r:id="rId37"/>
    <p:sldLayoutId id="2147485839" r:id="rId38"/>
    <p:sldLayoutId id="2147485840" r:id="rId39"/>
    <p:sldLayoutId id="2147485841" r:id="rId40"/>
    <p:sldLayoutId id="2147485842" r:id="rId41"/>
    <p:sldLayoutId id="2147485843" r:id="rId42"/>
    <p:sldLayoutId id="2147485844" r:id="rId43"/>
    <p:sldLayoutId id="2147485852" r:id="rId44"/>
    <p:sldLayoutId id="2147485845" r:id="rId45"/>
    <p:sldLayoutId id="2147485846" r:id="rId46"/>
    <p:sldLayoutId id="2147485847" r:id="rId47"/>
    <p:sldLayoutId id="2147485848" r:id="rId48"/>
    <p:sldLayoutId id="2147485849" r:id="rId49"/>
    <p:sldLayoutId id="2147485850" r:id="rId50"/>
    <p:sldLayoutId id="2147485851" r:id="rId51"/>
    <p:sldLayoutId id="2147485853" r:id="rId52"/>
  </p:sldLayoutIdLst>
  <p:transition>
    <p:fade/>
  </p:transition>
  <p:hf sldNum="0" hdr="0" ftr="0" dt="0"/>
  <p:txStyles>
    <p:titleStyle>
      <a:lvl1pPr algn="l" defTabSz="932742" rtl="0" eaLnBrk="1" latinLnBrk="0" hangingPunct="1">
        <a:lnSpc>
          <a:spcPct val="100000"/>
        </a:lnSpc>
        <a:spcBef>
          <a:spcPct val="0"/>
        </a:spcBef>
        <a:buNone/>
        <a:defRPr lang="en-US" sz="3600" b="0" kern="1200" cap="none" spc="-50" baseline="0" dirty="0" smtClean="0">
          <a:ln w="3175">
            <a:noFill/>
          </a:ln>
          <a:solidFill>
            <a:schemeClr val="tx1"/>
          </a:solidFill>
          <a:effectLst/>
          <a:latin typeface="+mn-lt"/>
          <a:ea typeface="+mn-ea"/>
          <a:cs typeface="Segoe UI" pitchFamily="34" charset="0"/>
        </a:defRPr>
      </a:lvl1pPr>
    </p:titleStyle>
    <p:bodyStyle>
      <a:lvl1pPr marL="228600" marR="0" indent="-228600"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2800" kern="1200" spc="0" baseline="0">
          <a:solidFill>
            <a:schemeClr val="tx1"/>
          </a:solidFill>
          <a:latin typeface="+mn-lt"/>
          <a:ea typeface="+mn-ea"/>
          <a:cs typeface="Segoe UI" panose="020B0502040204020203" pitchFamily="34" charset="0"/>
        </a:defRPr>
      </a:lvl1pPr>
      <a:lvl2pPr marL="457200" marR="0" indent="-228600"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2000" kern="1200" spc="0" baseline="0">
          <a:solidFill>
            <a:schemeClr val="tx1"/>
          </a:solidFill>
          <a:latin typeface="+mn-lt"/>
          <a:ea typeface="+mn-ea"/>
          <a:cs typeface="+mn-cs"/>
        </a:defRPr>
      </a:lvl2pPr>
      <a:lvl3pPr marL="657225" marR="0" indent="-20002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600" kern="1200" spc="0" baseline="0">
          <a:solidFill>
            <a:schemeClr val="tx1"/>
          </a:solidFill>
          <a:latin typeface="+mn-lt"/>
          <a:ea typeface="+mn-ea"/>
          <a:cs typeface="+mn-cs"/>
        </a:defRPr>
      </a:lvl3pPr>
      <a:lvl4pPr marL="842963" marR="0" indent="-18097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400" kern="1200" spc="0" baseline="0">
          <a:solidFill>
            <a:schemeClr val="tx1"/>
          </a:solidFill>
          <a:latin typeface="+mn-lt"/>
          <a:ea typeface="+mn-ea"/>
          <a:cs typeface="+mn-cs"/>
        </a:defRPr>
      </a:lvl4pPr>
      <a:lvl5pPr marL="1023938" marR="0" indent="-16827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400" kern="1200" spc="0" baseline="0">
          <a:solidFill>
            <a:schemeClr val="tx1"/>
          </a:soli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368">
          <p15:clr>
            <a:srgbClr val="C35EA4"/>
          </p15:clr>
        </p15:guide>
        <p15:guide id="17" pos="7313">
          <p15:clr>
            <a:srgbClr val="C35EA4"/>
          </p15:clr>
        </p15:guide>
        <p15:guide id="25" orient="horz" pos="369">
          <p15:clr>
            <a:srgbClr val="C35EA4"/>
          </p15:clr>
        </p15:guide>
        <p15:guide id="26" orient="horz" pos="3949">
          <p15:clr>
            <a:srgbClr val="C35EA4"/>
          </p15:clr>
        </p15:guide>
        <p15:guide id="27" orient="horz" pos="184">
          <p15:clr>
            <a:srgbClr val="A4A3A4"/>
          </p15:clr>
        </p15:guide>
        <p15:guide id="28" pos="185">
          <p15:clr>
            <a:srgbClr val="A4A3A4"/>
          </p15:clr>
        </p15:guide>
        <p15:guide id="29" orient="horz" pos="4135">
          <p15:clr>
            <a:srgbClr val="A4A3A4"/>
          </p15:clr>
        </p15:guide>
        <p15:guide id="30" pos="7495">
          <p15:clr>
            <a:srgbClr val="A4A3A4"/>
          </p15:clr>
        </p15:guide>
        <p15:guide id="31" orient="horz" pos="4008">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6740" y="457200"/>
            <a:ext cx="11018520" cy="553998"/>
          </a:xfrm>
          <a:prstGeom prst="rect">
            <a:avLst/>
          </a:prstGeom>
        </p:spPr>
        <p:txBody>
          <a:bodyPr vert="horz" wrap="square" lIns="0" tIns="0" rIns="0" bIns="0" rtlCol="0" anchor="t">
            <a:spAutoFit/>
          </a:bodyPr>
          <a:lstStyle/>
          <a:p>
            <a:r>
              <a:rPr lang="en-US"/>
              <a:t>Click to edit Master title style</a:t>
            </a:r>
          </a:p>
        </p:txBody>
      </p:sp>
      <p:sp>
        <p:nvSpPr>
          <p:cNvPr id="4" name="Text Placeholder 3"/>
          <p:cNvSpPr>
            <a:spLocks noGrp="1"/>
          </p:cNvSpPr>
          <p:nvPr>
            <p:ph type="body" idx="1"/>
          </p:nvPr>
        </p:nvSpPr>
        <p:spPr>
          <a:xfrm>
            <a:off x="586740" y="1435503"/>
            <a:ext cx="11018520" cy="2031325"/>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7" name="GRID" hidden="1">
            <a:extLst>
              <a:ext uri="{FF2B5EF4-FFF2-40B4-BE49-F238E27FC236}">
                <a16:creationId xmlns:a16="http://schemas.microsoft.com/office/drawing/2014/main" id="{32B5FFBF-552A-4973-B5B3-9EE3A765185F}"/>
              </a:ext>
            </a:extLst>
          </p:cNvPr>
          <p:cNvGrpSpPr/>
          <p:nvPr/>
        </p:nvGrpSpPr>
        <p:grpSpPr>
          <a:xfrm>
            <a:off x="0" y="0"/>
            <a:ext cx="12192000" cy="6858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p:nvSpPr>
        <p:spPr bwMode="auto">
          <a:xfrm>
            <a:off x="0" y="0"/>
            <a:ext cx="585216" cy="585216"/>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p:nvSpPr>
        <p:spPr bwMode="auto">
          <a:xfrm>
            <a:off x="0" y="0"/>
            <a:ext cx="292608" cy="29260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pic>
        <p:nvPicPr>
          <p:cNvPr id="5" name="Picture 4" descr="A group of squares in different colors&#10;&#10;Description automatically generated">
            <a:extLst>
              <a:ext uri="{FF2B5EF4-FFF2-40B4-BE49-F238E27FC236}">
                <a16:creationId xmlns:a16="http://schemas.microsoft.com/office/drawing/2014/main" id="{8AC3CD90-DDE7-4FBB-ADF0-E63B918251C1}"/>
              </a:ext>
            </a:extLst>
          </p:cNvPr>
          <p:cNvPicPr>
            <a:picLocks noChangeAspect="1"/>
          </p:cNvPicPr>
          <p:nvPr userDrawn="1"/>
        </p:nvPicPr>
        <p:blipFill>
          <a:blip/>
          <a:stretch>
            <a:fillRect/>
          </a:stretch>
        </p:blipFill>
        <p:spPr>
          <a:xfrm>
            <a:off x="12253119" y="-4813"/>
            <a:ext cx="4415590" cy="6858000"/>
          </a:xfrm>
          <a:prstGeom prst="rect">
            <a:avLst/>
          </a:prstGeom>
        </p:spPr>
      </p:pic>
    </p:spTree>
    <p:extLst>
      <p:ext uri="{BB962C8B-B14F-4D97-AF65-F5344CB8AC3E}">
        <p14:creationId xmlns:p14="http://schemas.microsoft.com/office/powerpoint/2010/main" val="3167456286"/>
      </p:ext>
    </p:extLst>
  </p:cSld>
  <p:clrMap bg1="lt1" tx1="dk1" bg2="lt2" tx2="dk2" accent1="accent1" accent2="accent2" accent3="accent3" accent4="accent4" accent5="accent5" accent6="accent6" hlink="hlink" folHlink="folHlink"/>
  <p:sldLayoutIdLst>
    <p:sldLayoutId id="2147485908" r:id="rId1"/>
    <p:sldLayoutId id="2147485909" r:id="rId2"/>
    <p:sldLayoutId id="2147485910" r:id="rId3"/>
    <p:sldLayoutId id="2147485911" r:id="rId4"/>
    <p:sldLayoutId id="2147485912" r:id="rId5"/>
    <p:sldLayoutId id="2147485913" r:id="rId6"/>
    <p:sldLayoutId id="2147485914" r:id="rId7"/>
    <p:sldLayoutId id="2147485915" r:id="rId8"/>
    <p:sldLayoutId id="2147485916" r:id="rId9"/>
    <p:sldLayoutId id="2147485917" r:id="rId10"/>
    <p:sldLayoutId id="2147485918" r:id="rId11"/>
    <p:sldLayoutId id="2147485919" r:id="rId12"/>
    <p:sldLayoutId id="2147485920" r:id="rId13"/>
    <p:sldLayoutId id="2147485921" r:id="rId14"/>
    <p:sldLayoutId id="2147485922" r:id="rId15"/>
    <p:sldLayoutId id="2147485923" r:id="rId16"/>
    <p:sldLayoutId id="2147485924" r:id="rId17"/>
    <p:sldLayoutId id="2147485925" r:id="rId18"/>
    <p:sldLayoutId id="2147485926" r:id="rId19"/>
    <p:sldLayoutId id="2147485927" r:id="rId20"/>
    <p:sldLayoutId id="2147485928" r:id="rId21"/>
    <p:sldLayoutId id="2147485929" r:id="rId22"/>
    <p:sldLayoutId id="2147485930" r:id="rId23"/>
    <p:sldLayoutId id="2147485931" r:id="rId24"/>
    <p:sldLayoutId id="2147485932" r:id="rId25"/>
    <p:sldLayoutId id="2147485933" r:id="rId26"/>
    <p:sldLayoutId id="2147485934" r:id="rId27"/>
    <p:sldLayoutId id="2147485935" r:id="rId28"/>
    <p:sldLayoutId id="2147485936" r:id="rId29"/>
    <p:sldLayoutId id="2147485937" r:id="rId30"/>
    <p:sldLayoutId id="2147485938" r:id="rId31"/>
    <p:sldLayoutId id="2147485939" r:id="rId32"/>
    <p:sldLayoutId id="2147485940" r:id="rId33"/>
    <p:sldLayoutId id="2147485941" r:id="rId34"/>
    <p:sldLayoutId id="2147485942" r:id="rId35"/>
    <p:sldLayoutId id="2147485943" r:id="rId36"/>
    <p:sldLayoutId id="2147485944" r:id="rId37"/>
    <p:sldLayoutId id="2147485945" r:id="rId38"/>
    <p:sldLayoutId id="2147485946" r:id="rId39"/>
    <p:sldLayoutId id="2147485947" r:id="rId40"/>
    <p:sldLayoutId id="2147485948" r:id="rId41"/>
    <p:sldLayoutId id="2147485949" r:id="rId42"/>
    <p:sldLayoutId id="2147485950" r:id="rId43"/>
    <p:sldLayoutId id="2147485951" r:id="rId44"/>
    <p:sldLayoutId id="2147485952" r:id="rId45"/>
    <p:sldLayoutId id="2147485953" r:id="rId46"/>
    <p:sldLayoutId id="2147485954" r:id="rId47"/>
    <p:sldLayoutId id="2147485955" r:id="rId48"/>
    <p:sldLayoutId id="2147485956" r:id="rId49"/>
    <p:sldLayoutId id="2147485957" r:id="rId50"/>
    <p:sldLayoutId id="2147485958" r:id="rId51"/>
    <p:sldLayoutId id="2147485959" r:id="rId52"/>
    <p:sldLayoutId id="2147485960" r:id="rId53"/>
  </p:sldLayoutIdLst>
  <p:transition>
    <p:fade/>
  </p:transition>
  <p:hf sldNum="0" hdr="0" ftr="0" dt="0"/>
  <p:txStyles>
    <p:titleStyle>
      <a:lvl1pPr algn="l" defTabSz="932742" rtl="0" eaLnBrk="1" latinLnBrk="0" hangingPunct="1">
        <a:lnSpc>
          <a:spcPct val="100000"/>
        </a:lnSpc>
        <a:spcBef>
          <a:spcPct val="0"/>
        </a:spcBef>
        <a:buNone/>
        <a:defRPr lang="en-US" sz="3600" b="0" kern="1200" cap="none" spc="-50" baseline="0" dirty="0" smtClean="0">
          <a:ln w="3175">
            <a:noFill/>
          </a:ln>
          <a:solidFill>
            <a:schemeClr val="tx1"/>
          </a:solidFill>
          <a:effectLst/>
          <a:latin typeface="+mn-lt"/>
          <a:ea typeface="+mn-ea"/>
          <a:cs typeface="Segoe UI" pitchFamily="34" charset="0"/>
        </a:defRPr>
      </a:lvl1pPr>
    </p:titleStyle>
    <p:bodyStyle>
      <a:lvl1pPr marL="228600" marR="0" indent="-228600"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2800" kern="1200" spc="0" baseline="0">
          <a:solidFill>
            <a:schemeClr val="tx1"/>
          </a:solidFill>
          <a:latin typeface="+mn-lt"/>
          <a:ea typeface="+mn-ea"/>
          <a:cs typeface="Segoe UI" panose="020B0502040204020203" pitchFamily="34" charset="0"/>
        </a:defRPr>
      </a:lvl1pPr>
      <a:lvl2pPr marL="457200" marR="0" indent="-228600"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2000" kern="1200" spc="0" baseline="0">
          <a:solidFill>
            <a:schemeClr val="tx1"/>
          </a:solidFill>
          <a:latin typeface="+mn-lt"/>
          <a:ea typeface="+mn-ea"/>
          <a:cs typeface="+mn-cs"/>
        </a:defRPr>
      </a:lvl2pPr>
      <a:lvl3pPr marL="657225" marR="0" indent="-20002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600" kern="1200" spc="0" baseline="0">
          <a:solidFill>
            <a:schemeClr val="tx1"/>
          </a:solidFill>
          <a:latin typeface="+mn-lt"/>
          <a:ea typeface="+mn-ea"/>
          <a:cs typeface="+mn-cs"/>
        </a:defRPr>
      </a:lvl3pPr>
      <a:lvl4pPr marL="842963" marR="0" indent="-18097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400" kern="1200" spc="0" baseline="0">
          <a:solidFill>
            <a:schemeClr val="tx1"/>
          </a:solidFill>
          <a:latin typeface="+mn-lt"/>
          <a:ea typeface="+mn-ea"/>
          <a:cs typeface="+mn-cs"/>
        </a:defRPr>
      </a:lvl4pPr>
      <a:lvl5pPr marL="1023938" marR="0" indent="-16827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400" kern="1200" spc="0" baseline="0">
          <a:solidFill>
            <a:schemeClr val="tx1"/>
          </a:soli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368">
          <p15:clr>
            <a:srgbClr val="C35EA4"/>
          </p15:clr>
        </p15:guide>
        <p15:guide id="17" pos="7313">
          <p15:clr>
            <a:srgbClr val="C35EA4"/>
          </p15:clr>
        </p15:guide>
        <p15:guide id="25" orient="horz" pos="369">
          <p15:clr>
            <a:srgbClr val="C35EA4"/>
          </p15:clr>
        </p15:guide>
        <p15:guide id="26" orient="horz" pos="3949">
          <p15:clr>
            <a:srgbClr val="C35EA4"/>
          </p15:clr>
        </p15:guide>
        <p15:guide id="27" orient="horz" pos="184">
          <p15:clr>
            <a:srgbClr val="A4A3A4"/>
          </p15:clr>
        </p15:guide>
        <p15:guide id="28" pos="185">
          <p15:clr>
            <a:srgbClr val="A4A3A4"/>
          </p15:clr>
        </p15:guide>
        <p15:guide id="29" orient="horz" pos="4135">
          <p15:clr>
            <a:srgbClr val="A4A3A4"/>
          </p15:clr>
        </p15:guide>
        <p15:guide id="30" pos="7495">
          <p15:clr>
            <a:srgbClr val="A4A3A4"/>
          </p15:clr>
        </p15:guide>
        <p15:guide id="31" orient="horz" pos="4008">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6740" y="457200"/>
            <a:ext cx="11018520" cy="553998"/>
          </a:xfrm>
          <a:prstGeom prst="rect">
            <a:avLst/>
          </a:prstGeom>
        </p:spPr>
        <p:txBody>
          <a:bodyPr vert="horz" wrap="square" lIns="0" tIns="0" rIns="0" bIns="0" rtlCol="0" anchor="t">
            <a:spAutoFit/>
          </a:bodyPr>
          <a:lstStyle/>
          <a:p>
            <a:r>
              <a:rPr lang="en-US"/>
              <a:t>Click to edit Master title style</a:t>
            </a:r>
          </a:p>
        </p:txBody>
      </p:sp>
      <p:sp>
        <p:nvSpPr>
          <p:cNvPr id="4" name="Text Placeholder 3"/>
          <p:cNvSpPr>
            <a:spLocks noGrp="1"/>
          </p:cNvSpPr>
          <p:nvPr>
            <p:ph type="body" idx="1"/>
          </p:nvPr>
        </p:nvSpPr>
        <p:spPr>
          <a:xfrm>
            <a:off x="586740" y="1435503"/>
            <a:ext cx="11018520" cy="2031325"/>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7" name="GRID" hidden="1">
            <a:extLst>
              <a:ext uri="{FF2B5EF4-FFF2-40B4-BE49-F238E27FC236}">
                <a16:creationId xmlns:a16="http://schemas.microsoft.com/office/drawing/2014/main" id="{32B5FFBF-552A-4973-B5B3-9EE3A765185F}"/>
              </a:ext>
            </a:extLst>
          </p:cNvPr>
          <p:cNvGrpSpPr/>
          <p:nvPr/>
        </p:nvGrpSpPr>
        <p:grpSpPr>
          <a:xfrm>
            <a:off x="0" y="0"/>
            <a:ext cx="12192000" cy="6858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p:nvSpPr>
        <p:spPr bwMode="auto">
          <a:xfrm>
            <a:off x="0" y="0"/>
            <a:ext cx="585216" cy="585216"/>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p:nvSpPr>
        <p:spPr bwMode="auto">
          <a:xfrm>
            <a:off x="0" y="0"/>
            <a:ext cx="292608" cy="29260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pic>
        <p:nvPicPr>
          <p:cNvPr id="144" name="Graphic 143">
            <a:extLst>
              <a:ext uri="{FF2B5EF4-FFF2-40B4-BE49-F238E27FC236}">
                <a16:creationId xmlns:a16="http://schemas.microsoft.com/office/drawing/2014/main" id="{55FCE7D5-5796-0746-3173-EB75FBE85E45}"/>
              </a:ext>
            </a:extLst>
          </p:cNvPr>
          <p:cNvPicPr>
            <a:picLocks noChangeAspect="1"/>
          </p:cNvPicPr>
          <p:nvPr/>
        </p:nvPicPr>
        <p:blipFill>
          <a:blip/>
          <a:srcRect/>
          <a:stretch/>
        </p:blipFill>
        <p:spPr>
          <a:xfrm rot="5400000">
            <a:off x="9509919" y="2743200"/>
            <a:ext cx="6858000" cy="1371600"/>
          </a:xfrm>
          <a:prstGeom prst="rect">
            <a:avLst/>
          </a:prstGeom>
        </p:spPr>
      </p:pic>
    </p:spTree>
    <p:extLst>
      <p:ext uri="{BB962C8B-B14F-4D97-AF65-F5344CB8AC3E}">
        <p14:creationId xmlns:p14="http://schemas.microsoft.com/office/powerpoint/2010/main" val="4166012954"/>
      </p:ext>
    </p:extLst>
  </p:cSld>
  <p:clrMap bg1="lt1" tx1="dk1" bg2="lt2" tx2="dk2" accent1="accent1" accent2="accent2" accent3="accent3" accent4="accent4" accent5="accent5" accent6="accent6" hlink="hlink" folHlink="folHlink"/>
  <p:sldLayoutIdLst>
    <p:sldLayoutId id="2147485962" r:id="rId1"/>
    <p:sldLayoutId id="2147485963" r:id="rId2"/>
    <p:sldLayoutId id="2147485964" r:id="rId3"/>
    <p:sldLayoutId id="2147485965" r:id="rId4"/>
    <p:sldLayoutId id="2147485966" r:id="rId5"/>
    <p:sldLayoutId id="2147485967" r:id="rId6"/>
    <p:sldLayoutId id="2147485968" r:id="rId7"/>
    <p:sldLayoutId id="2147485969" r:id="rId8"/>
    <p:sldLayoutId id="2147485970" r:id="rId9"/>
    <p:sldLayoutId id="2147485971" r:id="rId10"/>
    <p:sldLayoutId id="2147485972" r:id="rId11"/>
    <p:sldLayoutId id="2147485973" r:id="rId12"/>
    <p:sldLayoutId id="2147485974" r:id="rId13"/>
    <p:sldLayoutId id="2147485975" r:id="rId14"/>
    <p:sldLayoutId id="2147485976" r:id="rId15"/>
    <p:sldLayoutId id="2147485977" r:id="rId16"/>
    <p:sldLayoutId id="2147485978" r:id="rId17"/>
    <p:sldLayoutId id="2147485979" r:id="rId18"/>
    <p:sldLayoutId id="2147485980" r:id="rId19"/>
    <p:sldLayoutId id="2147485981" r:id="rId20"/>
    <p:sldLayoutId id="2147485982" r:id="rId21"/>
    <p:sldLayoutId id="2147485983" r:id="rId22"/>
    <p:sldLayoutId id="2147485984" r:id="rId23"/>
    <p:sldLayoutId id="2147485985" r:id="rId24"/>
    <p:sldLayoutId id="2147485986" r:id="rId25"/>
    <p:sldLayoutId id="2147485987" r:id="rId26"/>
    <p:sldLayoutId id="2147485988" r:id="rId27"/>
    <p:sldLayoutId id="2147485989" r:id="rId28"/>
    <p:sldLayoutId id="2147485990" r:id="rId29"/>
    <p:sldLayoutId id="2147485991" r:id="rId30"/>
    <p:sldLayoutId id="2147485992" r:id="rId31"/>
    <p:sldLayoutId id="2147485993" r:id="rId32"/>
    <p:sldLayoutId id="2147485994" r:id="rId33"/>
    <p:sldLayoutId id="2147485995" r:id="rId34"/>
    <p:sldLayoutId id="2147485996" r:id="rId35"/>
    <p:sldLayoutId id="2147485997" r:id="rId36"/>
    <p:sldLayoutId id="2147485998" r:id="rId37"/>
    <p:sldLayoutId id="2147485999" r:id="rId38"/>
    <p:sldLayoutId id="2147486000" r:id="rId39"/>
    <p:sldLayoutId id="2147486001" r:id="rId40"/>
    <p:sldLayoutId id="2147486002" r:id="rId41"/>
    <p:sldLayoutId id="2147486003" r:id="rId42"/>
    <p:sldLayoutId id="2147486004" r:id="rId43"/>
    <p:sldLayoutId id="2147486005" r:id="rId44"/>
    <p:sldLayoutId id="2147486006" r:id="rId45"/>
    <p:sldLayoutId id="2147486007" r:id="rId46"/>
    <p:sldLayoutId id="2147486008" r:id="rId47"/>
    <p:sldLayoutId id="2147486009" r:id="rId48"/>
    <p:sldLayoutId id="2147486010" r:id="rId49"/>
    <p:sldLayoutId id="2147486011" r:id="rId50"/>
    <p:sldLayoutId id="2147486012" r:id="rId51"/>
    <p:sldLayoutId id="2147486013" r:id="rId52"/>
  </p:sldLayoutIdLst>
  <p:transition>
    <p:fade/>
  </p:transition>
  <p:hf sldNum="0" hdr="0" ftr="0" dt="0"/>
  <p:txStyles>
    <p:titleStyle>
      <a:lvl1pPr algn="l" defTabSz="932742" rtl="0" eaLnBrk="1" latinLnBrk="0" hangingPunct="1">
        <a:lnSpc>
          <a:spcPct val="100000"/>
        </a:lnSpc>
        <a:spcBef>
          <a:spcPct val="0"/>
        </a:spcBef>
        <a:buNone/>
        <a:defRPr lang="en-US" sz="3600" b="0" kern="1200" cap="none" spc="-50" baseline="0" dirty="0" smtClean="0">
          <a:ln w="3175">
            <a:noFill/>
          </a:ln>
          <a:solidFill>
            <a:schemeClr val="tx1"/>
          </a:solidFill>
          <a:effectLst/>
          <a:latin typeface="+mn-lt"/>
          <a:ea typeface="+mn-ea"/>
          <a:cs typeface="Segoe UI" pitchFamily="34" charset="0"/>
        </a:defRPr>
      </a:lvl1pPr>
    </p:titleStyle>
    <p:bodyStyle>
      <a:lvl1pPr marL="228600" marR="0" indent="-228600"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2800" kern="1200" spc="0" baseline="0">
          <a:solidFill>
            <a:schemeClr val="tx1"/>
          </a:solidFill>
          <a:latin typeface="+mn-lt"/>
          <a:ea typeface="+mn-ea"/>
          <a:cs typeface="Segoe UI" panose="020B0502040204020203" pitchFamily="34" charset="0"/>
        </a:defRPr>
      </a:lvl1pPr>
      <a:lvl2pPr marL="457200" marR="0" indent="-228600"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2000" kern="1200" spc="0" baseline="0">
          <a:solidFill>
            <a:schemeClr val="tx1"/>
          </a:solidFill>
          <a:latin typeface="+mn-lt"/>
          <a:ea typeface="+mn-ea"/>
          <a:cs typeface="+mn-cs"/>
        </a:defRPr>
      </a:lvl2pPr>
      <a:lvl3pPr marL="657225" marR="0" indent="-20002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600" kern="1200" spc="0" baseline="0">
          <a:solidFill>
            <a:schemeClr val="tx1"/>
          </a:solidFill>
          <a:latin typeface="+mn-lt"/>
          <a:ea typeface="+mn-ea"/>
          <a:cs typeface="+mn-cs"/>
        </a:defRPr>
      </a:lvl3pPr>
      <a:lvl4pPr marL="842963" marR="0" indent="-18097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400" kern="1200" spc="0" baseline="0">
          <a:solidFill>
            <a:schemeClr val="tx1"/>
          </a:solidFill>
          <a:latin typeface="+mn-lt"/>
          <a:ea typeface="+mn-ea"/>
          <a:cs typeface="+mn-cs"/>
        </a:defRPr>
      </a:lvl4pPr>
      <a:lvl5pPr marL="1023938" marR="0" indent="-16827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400" kern="1200" spc="0" baseline="0">
          <a:solidFill>
            <a:schemeClr val="tx1"/>
          </a:soli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368">
          <p15:clr>
            <a:srgbClr val="C35EA4"/>
          </p15:clr>
        </p15:guide>
        <p15:guide id="17" pos="7313">
          <p15:clr>
            <a:srgbClr val="C35EA4"/>
          </p15:clr>
        </p15:guide>
        <p15:guide id="25" orient="horz" pos="369">
          <p15:clr>
            <a:srgbClr val="C35EA4"/>
          </p15:clr>
        </p15:guide>
        <p15:guide id="26" orient="horz" pos="3949">
          <p15:clr>
            <a:srgbClr val="C35EA4"/>
          </p15:clr>
        </p15:guide>
        <p15:guide id="27" orient="horz" pos="184">
          <p15:clr>
            <a:srgbClr val="A4A3A4"/>
          </p15:clr>
        </p15:guide>
        <p15:guide id="28" pos="185">
          <p15:clr>
            <a:srgbClr val="A4A3A4"/>
          </p15:clr>
        </p15:guide>
        <p15:guide id="29" orient="horz" pos="4135">
          <p15:clr>
            <a:srgbClr val="A4A3A4"/>
          </p15:clr>
        </p15:guide>
        <p15:guide id="30" pos="7495">
          <p15:clr>
            <a:srgbClr val="A4A3A4"/>
          </p15:clr>
        </p15:guide>
        <p15:guide id="31" orient="horz" pos="4008">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6740" y="457200"/>
            <a:ext cx="11018520" cy="553998"/>
          </a:xfrm>
          <a:prstGeom prst="rect">
            <a:avLst/>
          </a:prstGeom>
        </p:spPr>
        <p:txBody>
          <a:bodyPr vert="horz" wrap="square" lIns="0" tIns="0" rIns="0" bIns="0" rtlCol="0" anchor="t">
            <a:spAutoFit/>
          </a:bodyPr>
          <a:lstStyle/>
          <a:p>
            <a:r>
              <a:rPr lang="en-US"/>
              <a:t>Click to edit Master title style</a:t>
            </a:r>
          </a:p>
        </p:txBody>
      </p:sp>
      <p:sp>
        <p:nvSpPr>
          <p:cNvPr id="4" name="Text Placeholder 3"/>
          <p:cNvSpPr>
            <a:spLocks noGrp="1"/>
          </p:cNvSpPr>
          <p:nvPr>
            <p:ph type="body" idx="1"/>
          </p:nvPr>
        </p:nvSpPr>
        <p:spPr>
          <a:xfrm>
            <a:off x="586740" y="1435503"/>
            <a:ext cx="11018520" cy="2031325"/>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7" name="GRID" hidden="1">
            <a:extLst>
              <a:ext uri="{FF2B5EF4-FFF2-40B4-BE49-F238E27FC236}">
                <a16:creationId xmlns:a16="http://schemas.microsoft.com/office/drawing/2014/main" id="{32B5FFBF-552A-4973-B5B3-9EE3A765185F}"/>
              </a:ext>
            </a:extLst>
          </p:cNvPr>
          <p:cNvGrpSpPr/>
          <p:nvPr/>
        </p:nvGrpSpPr>
        <p:grpSpPr>
          <a:xfrm>
            <a:off x="0" y="0"/>
            <a:ext cx="12192000" cy="6858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p:nvSpPr>
        <p:spPr bwMode="auto">
          <a:xfrm>
            <a:off x="0" y="0"/>
            <a:ext cx="585216" cy="585216"/>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p:nvSpPr>
        <p:spPr bwMode="auto">
          <a:xfrm>
            <a:off x="0" y="0"/>
            <a:ext cx="292608" cy="29260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grpSp>
        <p:nvGrpSpPr>
          <p:cNvPr id="5" name="Group 4">
            <a:extLst>
              <a:ext uri="{FF2B5EF4-FFF2-40B4-BE49-F238E27FC236}">
                <a16:creationId xmlns:a16="http://schemas.microsoft.com/office/drawing/2014/main" id="{1A4014B3-B823-58A9-282A-77D8C64DFD41}"/>
              </a:ext>
            </a:extLst>
          </p:cNvPr>
          <p:cNvGrpSpPr/>
          <p:nvPr userDrawn="1"/>
        </p:nvGrpSpPr>
        <p:grpSpPr>
          <a:xfrm rot="5400000">
            <a:off x="9792244" y="2462560"/>
            <a:ext cx="6849768" cy="1923860"/>
            <a:chOff x="3492245" y="1302161"/>
            <a:chExt cx="6849768" cy="1923860"/>
          </a:xfrm>
        </p:grpSpPr>
        <p:sp>
          <p:nvSpPr>
            <p:cNvPr id="6" name="Rectangle 5">
              <a:extLst>
                <a:ext uri="{FF2B5EF4-FFF2-40B4-BE49-F238E27FC236}">
                  <a16:creationId xmlns:a16="http://schemas.microsoft.com/office/drawing/2014/main" id="{231814D4-911E-B0BC-F3B4-08DE56931986}"/>
                </a:ext>
              </a:extLst>
            </p:cNvPr>
            <p:cNvSpPr/>
            <p:nvPr/>
          </p:nvSpPr>
          <p:spPr bwMode="auto">
            <a:xfrm>
              <a:off x="3492245" y="1305025"/>
              <a:ext cx="1143000" cy="640080"/>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Pure White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R255 G255 B255</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8" name="Rectangle 7">
              <a:extLst>
                <a:ext uri="{FF2B5EF4-FFF2-40B4-BE49-F238E27FC236}">
                  <a16:creationId xmlns:a16="http://schemas.microsoft.com/office/drawing/2014/main" id="{4910C99F-7B91-8191-92EA-5D248BCF433B}"/>
                </a:ext>
              </a:extLst>
            </p:cNvPr>
            <p:cNvSpPr/>
            <p:nvPr/>
          </p:nvSpPr>
          <p:spPr bwMode="auto">
            <a:xfrm>
              <a:off x="3492245" y="1945346"/>
              <a:ext cx="1143000" cy="640080"/>
            </a:xfrm>
            <a:prstGeom prst="rect">
              <a:avLst/>
            </a:prstGeom>
            <a:solidFill>
              <a:schemeClr val="bg1">
                <a:lumMod val="9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Off White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R242 G242 B242</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34" name="Rectangle 33">
              <a:extLst>
                <a:ext uri="{FF2B5EF4-FFF2-40B4-BE49-F238E27FC236}">
                  <a16:creationId xmlns:a16="http://schemas.microsoft.com/office/drawing/2014/main" id="{9B15697C-D57D-EFD2-6D92-992A6DE9AA9A}"/>
                </a:ext>
              </a:extLst>
            </p:cNvPr>
            <p:cNvSpPr/>
            <p:nvPr/>
          </p:nvSpPr>
          <p:spPr bwMode="auto">
            <a:xfrm>
              <a:off x="3492245" y="2585941"/>
              <a:ext cx="1143000" cy="640080"/>
            </a:xfrm>
            <a:prstGeom prst="rect">
              <a:avLst/>
            </a:prstGeom>
            <a:solidFill>
              <a:schemeClr val="bg1">
                <a:lumMod val="8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Gray</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R217 G217 B217</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36" name="Rectangle 35">
              <a:extLst>
                <a:ext uri="{FF2B5EF4-FFF2-40B4-BE49-F238E27FC236}">
                  <a16:creationId xmlns:a16="http://schemas.microsoft.com/office/drawing/2014/main" id="{F25A8D01-13EC-F2D4-7394-0E335CABC008}"/>
                </a:ext>
              </a:extLst>
            </p:cNvPr>
            <p:cNvSpPr/>
            <p:nvPr/>
          </p:nvSpPr>
          <p:spPr bwMode="auto">
            <a:xfrm>
              <a:off x="4635324" y="1302161"/>
              <a:ext cx="1143000" cy="640080"/>
            </a:xfrm>
            <a:prstGeom prst="rect">
              <a:avLst/>
            </a:prstGeom>
            <a:solidFill>
              <a:srgbClr val="F8D4C5"/>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Peach</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R248 G212 B197</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37" name="Rectangle 36">
              <a:extLst>
                <a:ext uri="{FF2B5EF4-FFF2-40B4-BE49-F238E27FC236}">
                  <a16:creationId xmlns:a16="http://schemas.microsoft.com/office/drawing/2014/main" id="{89469533-4C4C-1F0A-1EAE-641D169D568C}"/>
                </a:ext>
              </a:extLst>
            </p:cNvPr>
            <p:cNvSpPr/>
            <p:nvPr/>
          </p:nvSpPr>
          <p:spPr bwMode="auto">
            <a:xfrm>
              <a:off x="4635324" y="1942482"/>
              <a:ext cx="1143000" cy="640080"/>
            </a:xfrm>
            <a:prstGeom prst="rect">
              <a:avLst/>
            </a:prstGeom>
            <a:solidFill>
              <a:srgbClr val="FFB594"/>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Peach</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R255 G181 B148</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38" name="Rectangle 37">
              <a:extLst>
                <a:ext uri="{FF2B5EF4-FFF2-40B4-BE49-F238E27FC236}">
                  <a16:creationId xmlns:a16="http://schemas.microsoft.com/office/drawing/2014/main" id="{56EF2B1B-E1F4-B0D3-6AAB-BE19152F2970}"/>
                </a:ext>
              </a:extLst>
            </p:cNvPr>
            <p:cNvSpPr/>
            <p:nvPr/>
          </p:nvSpPr>
          <p:spPr bwMode="auto">
            <a:xfrm>
              <a:off x="5778403" y="1302161"/>
              <a:ext cx="1143000" cy="640080"/>
            </a:xfrm>
            <a:prstGeom prst="rect">
              <a:avLst/>
            </a:prstGeom>
            <a:solidFill>
              <a:srgbClr val="EBAFED"/>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Magenta</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R235 G175 B237</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48" name="Rectangle 47">
              <a:extLst>
                <a:ext uri="{FF2B5EF4-FFF2-40B4-BE49-F238E27FC236}">
                  <a16:creationId xmlns:a16="http://schemas.microsoft.com/office/drawing/2014/main" id="{D841B8E1-D4A9-DDE3-ABE2-BA617039BA8F}"/>
                </a:ext>
              </a:extLst>
            </p:cNvPr>
            <p:cNvSpPr/>
            <p:nvPr/>
          </p:nvSpPr>
          <p:spPr bwMode="auto">
            <a:xfrm>
              <a:off x="5778403" y="1942482"/>
              <a:ext cx="1143000" cy="640080"/>
            </a:xfrm>
            <a:prstGeom prst="rect">
              <a:avLst/>
            </a:prstGeom>
            <a:solidFill>
              <a:srgbClr val="D441D9"/>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Magenta</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R212 G65 B217</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r>
                <a:rPr lang="en-US" sz="2000" b="1">
                  <a:solidFill>
                    <a:schemeClr val="bg1"/>
                  </a:solidFill>
                  <a:ea typeface="Segoe UI" pitchFamily="34" charset="0"/>
                  <a:cs typeface="Segoe UI" pitchFamily="34" charset="0"/>
                </a:rPr>
                <a:t>A</a:t>
              </a:r>
            </a:p>
          </p:txBody>
        </p:sp>
        <p:sp>
          <p:nvSpPr>
            <p:cNvPr id="49" name="Rectangle 48">
              <a:extLst>
                <a:ext uri="{FF2B5EF4-FFF2-40B4-BE49-F238E27FC236}">
                  <a16:creationId xmlns:a16="http://schemas.microsoft.com/office/drawing/2014/main" id="{1B211A5B-0EB5-DECC-2B94-A08969D8FC15}"/>
                </a:ext>
              </a:extLst>
            </p:cNvPr>
            <p:cNvSpPr/>
            <p:nvPr/>
          </p:nvSpPr>
          <p:spPr bwMode="auto">
            <a:xfrm>
              <a:off x="5778403" y="2583077"/>
              <a:ext cx="1143000" cy="640080"/>
            </a:xfrm>
            <a:prstGeom prst="rect">
              <a:avLst/>
            </a:prstGeom>
            <a:solidFill>
              <a:srgbClr val="9E29B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Dark Magenta</a:t>
              </a:r>
            </a:p>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R158 G41 B177</a:t>
              </a:r>
            </a:p>
            <a:p>
              <a:pPr algn="l" defTabSz="932472" fontAlgn="base">
                <a:spcBef>
                  <a:spcPct val="0"/>
                </a:spcBef>
                <a:spcAft>
                  <a:spcPct val="0"/>
                </a:spcAft>
              </a:pPr>
              <a:r>
                <a:rPr lang="en-US" sz="2000" b="1">
                  <a:solidFill>
                    <a:schemeClr val="bg1"/>
                  </a:solidFill>
                  <a:ea typeface="Segoe UI" pitchFamily="34" charset="0"/>
                  <a:cs typeface="Segoe UI" pitchFamily="34" charset="0"/>
                </a:rPr>
                <a:t>A</a:t>
              </a:r>
            </a:p>
          </p:txBody>
        </p:sp>
        <p:sp>
          <p:nvSpPr>
            <p:cNvPr id="50" name="Rectangle 49">
              <a:extLst>
                <a:ext uri="{FF2B5EF4-FFF2-40B4-BE49-F238E27FC236}">
                  <a16:creationId xmlns:a16="http://schemas.microsoft.com/office/drawing/2014/main" id="{2589BA10-6753-363B-7EC7-694BEBD4EA9B}"/>
                </a:ext>
              </a:extLst>
            </p:cNvPr>
            <p:cNvSpPr/>
            <p:nvPr/>
          </p:nvSpPr>
          <p:spPr bwMode="auto">
            <a:xfrm>
              <a:off x="6921482" y="1302161"/>
              <a:ext cx="1143000" cy="640080"/>
            </a:xfrm>
            <a:prstGeom prst="rect">
              <a:avLst/>
            </a:prstGeom>
            <a:solidFill>
              <a:srgbClr val="B68BFA"/>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Purple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R182 G139 B250</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51" name="Rectangle 50">
              <a:extLst>
                <a:ext uri="{FF2B5EF4-FFF2-40B4-BE49-F238E27FC236}">
                  <a16:creationId xmlns:a16="http://schemas.microsoft.com/office/drawing/2014/main" id="{C10C224B-4C6A-7355-AD60-15FC3EDD99E5}"/>
                </a:ext>
              </a:extLst>
            </p:cNvPr>
            <p:cNvSpPr/>
            <p:nvPr/>
          </p:nvSpPr>
          <p:spPr bwMode="auto">
            <a:xfrm>
              <a:off x="6921482" y="1942482"/>
              <a:ext cx="1143000" cy="640080"/>
            </a:xfrm>
            <a:prstGeom prst="rect">
              <a:avLst/>
            </a:prstGeom>
            <a:solidFill>
              <a:srgbClr val="8650DD"/>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Purple</a:t>
              </a:r>
            </a:p>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R134 G80 B221</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r>
                <a:rPr lang="en-US" sz="2000" b="1">
                  <a:solidFill>
                    <a:schemeClr val="bg1"/>
                  </a:solidFill>
                  <a:ea typeface="Segoe UI" pitchFamily="34" charset="0"/>
                  <a:cs typeface="Segoe UI" pitchFamily="34" charset="0"/>
                </a:rPr>
                <a:t>A</a:t>
              </a:r>
              <a:endParaRPr lang="en-US" sz="2800" b="1">
                <a:solidFill>
                  <a:schemeClr val="bg1"/>
                </a:solidFill>
                <a:ea typeface="Segoe UI" pitchFamily="34" charset="0"/>
                <a:cs typeface="Segoe UI" pitchFamily="34" charset="0"/>
              </a:endParaRPr>
            </a:p>
          </p:txBody>
        </p:sp>
        <p:sp>
          <p:nvSpPr>
            <p:cNvPr id="52" name="Rectangle 51">
              <a:extLst>
                <a:ext uri="{FF2B5EF4-FFF2-40B4-BE49-F238E27FC236}">
                  <a16:creationId xmlns:a16="http://schemas.microsoft.com/office/drawing/2014/main" id="{D46290F1-D48D-2AE1-3543-5B569631DCCC}"/>
                </a:ext>
              </a:extLst>
            </p:cNvPr>
            <p:cNvSpPr/>
            <p:nvPr/>
          </p:nvSpPr>
          <p:spPr bwMode="auto">
            <a:xfrm>
              <a:off x="6921482" y="2583077"/>
              <a:ext cx="1143000" cy="640080"/>
            </a:xfrm>
            <a:prstGeom prst="rect">
              <a:avLst/>
            </a:prstGeom>
            <a:solidFill>
              <a:srgbClr val="60208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Dark Purple</a:t>
              </a:r>
            </a:p>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R96 G32 B143</a:t>
              </a:r>
            </a:p>
            <a:p>
              <a:pPr algn="l" defTabSz="932472" fontAlgn="base">
                <a:spcBef>
                  <a:spcPct val="0"/>
                </a:spcBef>
                <a:spcAft>
                  <a:spcPct val="0"/>
                </a:spcAft>
              </a:pPr>
              <a:r>
                <a:rPr lang="en-US" sz="2000" b="1">
                  <a:solidFill>
                    <a:schemeClr val="bg1"/>
                  </a:solidFill>
                  <a:ea typeface="Segoe UI" pitchFamily="34" charset="0"/>
                  <a:cs typeface="Segoe UI" pitchFamily="34" charset="0"/>
                </a:rPr>
                <a:t>A</a:t>
              </a:r>
            </a:p>
          </p:txBody>
        </p:sp>
        <p:sp>
          <p:nvSpPr>
            <p:cNvPr id="53" name="Rectangle 52">
              <a:extLst>
                <a:ext uri="{FF2B5EF4-FFF2-40B4-BE49-F238E27FC236}">
                  <a16:creationId xmlns:a16="http://schemas.microsoft.com/office/drawing/2014/main" id="{B93B508C-001C-4ED7-9D63-721770B553BD}"/>
                </a:ext>
              </a:extLst>
            </p:cNvPr>
            <p:cNvSpPr/>
            <p:nvPr/>
          </p:nvSpPr>
          <p:spPr bwMode="auto">
            <a:xfrm>
              <a:off x="8064561" y="1302161"/>
              <a:ext cx="1143000" cy="640080"/>
            </a:xfrm>
            <a:prstGeom prst="rect">
              <a:avLst/>
            </a:prstGeom>
            <a:solidFill>
              <a:srgbClr val="AAB1FA"/>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Purple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R170 G177 B250</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54" name="Rectangle 53">
              <a:extLst>
                <a:ext uri="{FF2B5EF4-FFF2-40B4-BE49-F238E27FC236}">
                  <a16:creationId xmlns:a16="http://schemas.microsoft.com/office/drawing/2014/main" id="{7EEBFDE7-DE54-959D-2775-FD35A26CE113}"/>
                </a:ext>
              </a:extLst>
            </p:cNvPr>
            <p:cNvSpPr/>
            <p:nvPr/>
          </p:nvSpPr>
          <p:spPr bwMode="auto">
            <a:xfrm>
              <a:off x="8064561" y="1942482"/>
              <a:ext cx="1143000" cy="640080"/>
            </a:xfrm>
            <a:prstGeom prst="rect">
              <a:avLst/>
            </a:prstGeom>
            <a:solidFill>
              <a:srgbClr val="7579EB"/>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Purple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R117 G121 B235</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r>
                <a:rPr lang="en-US" sz="2000" b="1">
                  <a:solidFill>
                    <a:schemeClr val="bg1"/>
                  </a:solidFill>
                  <a:ea typeface="Segoe UI" pitchFamily="34" charset="0"/>
                  <a:cs typeface="Segoe UI" pitchFamily="34" charset="0"/>
                </a:rPr>
                <a:t>A</a:t>
              </a:r>
            </a:p>
          </p:txBody>
        </p:sp>
        <p:sp>
          <p:nvSpPr>
            <p:cNvPr id="55" name="Rectangle 54">
              <a:extLst>
                <a:ext uri="{FF2B5EF4-FFF2-40B4-BE49-F238E27FC236}">
                  <a16:creationId xmlns:a16="http://schemas.microsoft.com/office/drawing/2014/main" id="{DBD36084-568E-F052-1422-F6B4448B5031}"/>
                </a:ext>
              </a:extLst>
            </p:cNvPr>
            <p:cNvSpPr/>
            <p:nvPr/>
          </p:nvSpPr>
          <p:spPr bwMode="auto">
            <a:xfrm>
              <a:off x="8064561" y="2583077"/>
              <a:ext cx="1143000" cy="640080"/>
            </a:xfrm>
            <a:prstGeom prst="rect">
              <a:avLst/>
            </a:prstGeom>
            <a:solidFill>
              <a:srgbClr val="4F52B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bg1"/>
                  </a:solidFill>
                  <a:ea typeface="Segoe UI" pitchFamily="34" charset="0"/>
                  <a:cs typeface="Segoe UI" pitchFamily="34" charset="0"/>
                </a:rPr>
                <a:t>Teams Purple</a:t>
              </a:r>
            </a:p>
            <a:p>
              <a:pPr algn="l" defTabSz="932472" fontAlgn="base">
                <a:spcBef>
                  <a:spcPct val="0"/>
                </a:spcBef>
                <a:spcAft>
                  <a:spcPct val="0"/>
                </a:spcAft>
              </a:pPr>
              <a:r>
                <a:rPr lang="en-US" sz="900">
                  <a:solidFill>
                    <a:schemeClr val="bg1"/>
                  </a:solidFill>
                  <a:ea typeface="Segoe UI" pitchFamily="34" charset="0"/>
                  <a:cs typeface="Segoe UI" pitchFamily="34" charset="0"/>
                </a:rPr>
                <a:t>R79 G82 B178</a:t>
              </a:r>
            </a:p>
            <a:p>
              <a:pPr algn="l" defTabSz="932472" fontAlgn="base">
                <a:spcBef>
                  <a:spcPct val="0"/>
                </a:spcBef>
                <a:spcAft>
                  <a:spcPct val="0"/>
                </a:spcAft>
              </a:pPr>
              <a:r>
                <a:rPr lang="en-US" sz="2000" b="1">
                  <a:solidFill>
                    <a:schemeClr val="bg1"/>
                  </a:solidFill>
                  <a:ea typeface="Segoe UI" pitchFamily="34" charset="0"/>
                  <a:cs typeface="Segoe UI" pitchFamily="34" charset="0"/>
                </a:rPr>
                <a:t>A</a:t>
              </a:r>
            </a:p>
          </p:txBody>
        </p:sp>
        <p:sp>
          <p:nvSpPr>
            <p:cNvPr id="56" name="Rectangle 55">
              <a:extLst>
                <a:ext uri="{FF2B5EF4-FFF2-40B4-BE49-F238E27FC236}">
                  <a16:creationId xmlns:a16="http://schemas.microsoft.com/office/drawing/2014/main" id="{FAAACED1-6B28-FF2E-66B1-8CB4B502FEB2}"/>
                </a:ext>
              </a:extLst>
            </p:cNvPr>
            <p:cNvSpPr/>
            <p:nvPr/>
          </p:nvSpPr>
          <p:spPr bwMode="auto">
            <a:xfrm>
              <a:off x="9199013" y="1302161"/>
              <a:ext cx="1143000" cy="640080"/>
            </a:xfrm>
            <a:prstGeom prst="rect">
              <a:avLst/>
            </a:prstGeom>
            <a:solidFill>
              <a:srgbClr val="6FCBF8"/>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Blue</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R111 G203 B248</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p>
          </p:txBody>
        </p:sp>
        <p:sp>
          <p:nvSpPr>
            <p:cNvPr id="57" name="Rectangle 56">
              <a:extLst>
                <a:ext uri="{FF2B5EF4-FFF2-40B4-BE49-F238E27FC236}">
                  <a16:creationId xmlns:a16="http://schemas.microsoft.com/office/drawing/2014/main" id="{EC69D026-F462-C916-62D8-3A95110D7199}"/>
                </a:ext>
              </a:extLst>
            </p:cNvPr>
            <p:cNvSpPr/>
            <p:nvPr/>
          </p:nvSpPr>
          <p:spPr bwMode="auto">
            <a:xfrm>
              <a:off x="9199013" y="1942482"/>
              <a:ext cx="1143000" cy="640080"/>
            </a:xfrm>
            <a:prstGeom prst="rect">
              <a:avLst/>
            </a:prstGeom>
            <a:solidFill>
              <a:srgbClr val="5A8DE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Light Violet</a:t>
              </a:r>
            </a:p>
            <a:p>
              <a:pPr algn="l" defTabSz="932472" fontAlgn="base">
                <a:spcBef>
                  <a:spcPct val="0"/>
                </a:spcBef>
                <a:spcAft>
                  <a:spcPct val="0"/>
                </a:spcAft>
              </a:pPr>
              <a:r>
                <a:rPr lang="en-US" sz="900">
                  <a:solidFill>
                    <a:schemeClr val="tx1"/>
                  </a:solidFill>
                  <a:ea typeface="Segoe UI" pitchFamily="34" charset="0"/>
                  <a:cs typeface="Segoe Sans Display Semibold" pitchFamily="2" charset="0"/>
                </a:rPr>
                <a:t>R90 G141 B231</a:t>
              </a:r>
            </a:p>
            <a:p>
              <a:pPr algn="l" defTabSz="932472" fontAlgn="base">
                <a:spcBef>
                  <a:spcPct val="0"/>
                </a:spcBef>
                <a:spcAft>
                  <a:spcPct val="0"/>
                </a:spcAft>
              </a:pPr>
              <a:r>
                <a:rPr lang="en-US" sz="2000" b="1">
                  <a:solidFill>
                    <a:schemeClr val="tx1"/>
                  </a:solidFill>
                  <a:ea typeface="Segoe UI" pitchFamily="34" charset="0"/>
                  <a:cs typeface="Segoe UI" pitchFamily="34" charset="0"/>
                </a:rPr>
                <a:t>A</a:t>
              </a:r>
              <a:r>
                <a:rPr lang="en-US" sz="2000" b="1">
                  <a:solidFill>
                    <a:schemeClr val="bg1"/>
                  </a:solidFill>
                  <a:ea typeface="Segoe UI" pitchFamily="34" charset="0"/>
                  <a:cs typeface="Segoe UI" pitchFamily="34" charset="0"/>
                </a:rPr>
                <a:t>A</a:t>
              </a:r>
            </a:p>
          </p:txBody>
        </p:sp>
        <p:sp>
          <p:nvSpPr>
            <p:cNvPr id="58" name="Rectangle 57">
              <a:extLst>
                <a:ext uri="{FF2B5EF4-FFF2-40B4-BE49-F238E27FC236}">
                  <a16:creationId xmlns:a16="http://schemas.microsoft.com/office/drawing/2014/main" id="{2E4F4F8C-8AAD-D042-A5EC-0DCA62D7190D}"/>
                </a:ext>
              </a:extLst>
            </p:cNvPr>
            <p:cNvSpPr/>
            <p:nvPr/>
          </p:nvSpPr>
          <p:spPr bwMode="auto">
            <a:xfrm>
              <a:off x="9199013" y="2583077"/>
              <a:ext cx="1143000" cy="640080"/>
            </a:xfrm>
            <a:prstGeom prst="rect">
              <a:avLst/>
            </a:prstGeom>
            <a:solidFill>
              <a:srgbClr val="494DD8"/>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Violet</a:t>
              </a:r>
            </a:p>
            <a:p>
              <a:pPr algn="l" defTabSz="932472" fontAlgn="base">
                <a:spcBef>
                  <a:spcPct val="0"/>
                </a:spcBef>
                <a:spcAft>
                  <a:spcPct val="0"/>
                </a:spcAft>
              </a:pPr>
              <a:r>
                <a:rPr lang="en-US" sz="900">
                  <a:solidFill>
                    <a:schemeClr val="bg1"/>
                  </a:solidFill>
                  <a:ea typeface="Segoe UI" pitchFamily="34" charset="0"/>
                  <a:cs typeface="Segoe Sans Display Semibold" pitchFamily="2" charset="0"/>
                </a:rPr>
                <a:t>R73 G77 B216</a:t>
              </a:r>
            </a:p>
            <a:p>
              <a:pPr algn="l" defTabSz="932472" fontAlgn="base">
                <a:spcBef>
                  <a:spcPct val="0"/>
                </a:spcBef>
                <a:spcAft>
                  <a:spcPct val="0"/>
                </a:spcAft>
              </a:pPr>
              <a:r>
                <a:rPr lang="en-US" sz="2000" b="1">
                  <a:solidFill>
                    <a:schemeClr val="bg1"/>
                  </a:solidFill>
                  <a:ea typeface="Segoe UI" pitchFamily="34" charset="0"/>
                  <a:cs typeface="Segoe UI" pitchFamily="34" charset="0"/>
                </a:rPr>
                <a:t>A</a:t>
              </a:r>
            </a:p>
          </p:txBody>
        </p:sp>
      </p:grpSp>
    </p:spTree>
    <p:extLst>
      <p:ext uri="{BB962C8B-B14F-4D97-AF65-F5344CB8AC3E}">
        <p14:creationId xmlns:p14="http://schemas.microsoft.com/office/powerpoint/2010/main" val="1746290772"/>
      </p:ext>
    </p:extLst>
  </p:cSld>
  <p:clrMap bg1="lt1" tx1="dk1" bg2="lt2" tx2="dk2" accent1="accent1" accent2="accent2" accent3="accent3" accent4="accent4" accent5="accent5" accent6="accent6" hlink="hlink" folHlink="folHlink"/>
  <p:sldLayoutIdLst>
    <p:sldLayoutId id="2147486022" r:id="rId1"/>
    <p:sldLayoutId id="2147486023" r:id="rId2"/>
    <p:sldLayoutId id="2147486024" r:id="rId3"/>
    <p:sldLayoutId id="2147486025" r:id="rId4"/>
    <p:sldLayoutId id="2147486026" r:id="rId5"/>
    <p:sldLayoutId id="2147486027" r:id="rId6"/>
    <p:sldLayoutId id="2147486028" r:id="rId7"/>
    <p:sldLayoutId id="2147486029" r:id="rId8"/>
    <p:sldLayoutId id="2147486030" r:id="rId9"/>
    <p:sldLayoutId id="2147486031" r:id="rId10"/>
    <p:sldLayoutId id="2147486032" r:id="rId11"/>
    <p:sldLayoutId id="2147486033" r:id="rId12"/>
    <p:sldLayoutId id="2147486034" r:id="rId13"/>
    <p:sldLayoutId id="2147486035" r:id="rId14"/>
    <p:sldLayoutId id="2147486036" r:id="rId15"/>
    <p:sldLayoutId id="2147486037" r:id="rId16"/>
    <p:sldLayoutId id="2147486038" r:id="rId17"/>
    <p:sldLayoutId id="2147486039" r:id="rId18"/>
    <p:sldLayoutId id="2147486040" r:id="rId19"/>
    <p:sldLayoutId id="2147486041" r:id="rId20"/>
    <p:sldLayoutId id="2147486042" r:id="rId21"/>
    <p:sldLayoutId id="2147486043" r:id="rId22"/>
    <p:sldLayoutId id="2147486044" r:id="rId23"/>
    <p:sldLayoutId id="2147486045" r:id="rId24"/>
    <p:sldLayoutId id="2147486046" r:id="rId25"/>
    <p:sldLayoutId id="2147486047" r:id="rId26"/>
    <p:sldLayoutId id="2147486048" r:id="rId27"/>
    <p:sldLayoutId id="2147486049" r:id="rId28"/>
    <p:sldLayoutId id="2147486050" r:id="rId29"/>
    <p:sldLayoutId id="2147486051" r:id="rId30"/>
    <p:sldLayoutId id="2147486052" r:id="rId31"/>
    <p:sldLayoutId id="2147486053" r:id="rId32"/>
    <p:sldLayoutId id="2147486054" r:id="rId33"/>
    <p:sldLayoutId id="2147486055" r:id="rId34"/>
    <p:sldLayoutId id="2147486056" r:id="rId35"/>
    <p:sldLayoutId id="2147486057" r:id="rId36"/>
    <p:sldLayoutId id="2147486058" r:id="rId37"/>
    <p:sldLayoutId id="2147486059" r:id="rId38"/>
    <p:sldLayoutId id="2147486060" r:id="rId39"/>
    <p:sldLayoutId id="2147486061" r:id="rId40"/>
    <p:sldLayoutId id="2147486062" r:id="rId41"/>
    <p:sldLayoutId id="2147486063" r:id="rId42"/>
    <p:sldLayoutId id="2147486064" r:id="rId43"/>
    <p:sldLayoutId id="2147486065" r:id="rId44"/>
    <p:sldLayoutId id="2147486066" r:id="rId45"/>
    <p:sldLayoutId id="2147486067" r:id="rId46"/>
    <p:sldLayoutId id="2147486068" r:id="rId47"/>
    <p:sldLayoutId id="2147486069" r:id="rId48"/>
    <p:sldLayoutId id="2147486070" r:id="rId49"/>
    <p:sldLayoutId id="2147486071" r:id="rId50"/>
    <p:sldLayoutId id="2147486072" r:id="rId51"/>
    <p:sldLayoutId id="2147486073" r:id="rId52"/>
    <p:sldLayoutId id="2147486074" r:id="rId53"/>
    <p:sldLayoutId id="2147486075" r:id="rId54"/>
    <p:sldLayoutId id="2147486076" r:id="rId55"/>
  </p:sldLayoutIdLst>
  <p:transition>
    <p:fade/>
  </p:transition>
  <p:hf sldNum="0" hdr="0" ftr="0" dt="0"/>
  <p:txStyles>
    <p:titleStyle>
      <a:lvl1pPr algn="l" defTabSz="932742" rtl="0" eaLnBrk="1" latinLnBrk="0" hangingPunct="1">
        <a:lnSpc>
          <a:spcPct val="100000"/>
        </a:lnSpc>
        <a:spcBef>
          <a:spcPct val="0"/>
        </a:spcBef>
        <a:buNone/>
        <a:defRPr lang="en-US" sz="3600" b="0" kern="1200" cap="none" spc="-50" baseline="0" dirty="0" smtClean="0">
          <a:ln w="3175">
            <a:noFill/>
          </a:ln>
          <a:solidFill>
            <a:schemeClr val="tx1"/>
          </a:solidFill>
          <a:effectLst/>
          <a:latin typeface="+mn-lt"/>
          <a:ea typeface="+mn-ea"/>
          <a:cs typeface="Segoe UI" pitchFamily="34" charset="0"/>
        </a:defRPr>
      </a:lvl1pPr>
    </p:titleStyle>
    <p:bodyStyle>
      <a:lvl1pPr marL="228600" marR="0" indent="-228600"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2800" kern="1200" spc="0" baseline="0">
          <a:solidFill>
            <a:schemeClr val="tx1"/>
          </a:solidFill>
          <a:latin typeface="+mn-lt"/>
          <a:ea typeface="+mn-ea"/>
          <a:cs typeface="Segoe UI" panose="020B0502040204020203" pitchFamily="34" charset="0"/>
        </a:defRPr>
      </a:lvl1pPr>
      <a:lvl2pPr marL="457200" marR="0" indent="-228600"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2000" kern="1200" spc="0" baseline="0">
          <a:solidFill>
            <a:schemeClr val="tx1"/>
          </a:solidFill>
          <a:latin typeface="+mn-lt"/>
          <a:ea typeface="+mn-ea"/>
          <a:cs typeface="+mn-cs"/>
        </a:defRPr>
      </a:lvl2pPr>
      <a:lvl3pPr marL="657225" marR="0" indent="-20002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600" kern="1200" spc="0" baseline="0">
          <a:solidFill>
            <a:schemeClr val="tx1"/>
          </a:solidFill>
          <a:latin typeface="+mn-lt"/>
          <a:ea typeface="+mn-ea"/>
          <a:cs typeface="+mn-cs"/>
        </a:defRPr>
      </a:lvl3pPr>
      <a:lvl4pPr marL="842963" marR="0" indent="-18097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400" kern="1200" spc="0" baseline="0">
          <a:solidFill>
            <a:schemeClr val="tx1"/>
          </a:solidFill>
          <a:latin typeface="+mn-lt"/>
          <a:ea typeface="+mn-ea"/>
          <a:cs typeface="+mn-cs"/>
        </a:defRPr>
      </a:lvl4pPr>
      <a:lvl5pPr marL="1023938" marR="0" indent="-168275" algn="l" defTabSz="932742" rtl="0" eaLnBrk="1" fontAlgn="auto" latinLnBrk="0" hangingPunct="1">
        <a:lnSpc>
          <a:spcPct val="100000"/>
        </a:lnSpc>
        <a:spcBef>
          <a:spcPts val="0"/>
        </a:spcBef>
        <a:spcAft>
          <a:spcPts val="1200"/>
        </a:spcAft>
        <a:buClrTx/>
        <a:buSzPct val="90000"/>
        <a:buFont typeface="Wingdings" panose="05000000000000000000" pitchFamily="2" charset="2"/>
        <a:buChar char=""/>
        <a:tabLst/>
        <a:defRPr sz="1400" kern="1200" spc="0" baseline="0">
          <a:solidFill>
            <a:schemeClr val="tx1"/>
          </a:soli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368">
          <p15:clr>
            <a:srgbClr val="C35EA4"/>
          </p15:clr>
        </p15:guide>
        <p15:guide id="17" pos="7313">
          <p15:clr>
            <a:srgbClr val="C35EA4"/>
          </p15:clr>
        </p15:guide>
        <p15:guide id="25" orient="horz" pos="369">
          <p15:clr>
            <a:srgbClr val="C35EA4"/>
          </p15:clr>
        </p15:guide>
        <p15:guide id="26" orient="horz" pos="3949">
          <p15:clr>
            <a:srgbClr val="C35EA4"/>
          </p15:clr>
        </p15:guide>
        <p15:guide id="27" orient="horz" pos="184">
          <p15:clr>
            <a:srgbClr val="A4A3A4"/>
          </p15:clr>
        </p15:guide>
        <p15:guide id="28" pos="185">
          <p15:clr>
            <a:srgbClr val="A4A3A4"/>
          </p15:clr>
        </p15:guide>
        <p15:guide id="29" orient="horz" pos="4135">
          <p15:clr>
            <a:srgbClr val="A4A3A4"/>
          </p15:clr>
        </p15:guide>
        <p15:guide id="30" pos="7495">
          <p15:clr>
            <a:srgbClr val="A4A3A4"/>
          </p15:clr>
        </p15:guide>
        <p15:guide id="31" orient="horz" pos="400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52000">
              <a:srgbClr val="F9F9F9"/>
            </a:gs>
            <a:gs pos="100000">
              <a:srgbClr val="F9F9FD"/>
            </a:gs>
          </a:gsLst>
          <a:lin ang="5400000" scaled="1"/>
        </a:gradFill>
        <a:effectLst/>
      </p:bgPr>
    </p:bg>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1E95D82F-EC64-B1FE-C052-47AD1AE04487}"/>
              </a:ext>
            </a:extLst>
          </p:cNvPr>
          <p:cNvGraphicFramePr>
            <a:graphicFrameLocks noGrp="1"/>
          </p:cNvGraphicFramePr>
          <p:nvPr>
            <p:extLst>
              <p:ext uri="{D42A27DB-BD31-4B8C-83A1-F6EECF244321}">
                <p14:modId xmlns:p14="http://schemas.microsoft.com/office/powerpoint/2010/main" val="3968157102"/>
              </p:ext>
            </p:extLst>
          </p:nvPr>
        </p:nvGraphicFramePr>
        <p:xfrm>
          <a:off x="793645" y="1012103"/>
          <a:ext cx="10604706" cy="480609"/>
        </p:xfrm>
        <a:graphic>
          <a:graphicData uri="http://schemas.openxmlformats.org/drawingml/2006/table">
            <a:tbl>
              <a:tblPr firstRow="1" bandRow="1">
                <a:tableStyleId>{5C22544A-7EE6-4342-B048-85BDC9FD1C3A}</a:tableStyleId>
              </a:tblPr>
              <a:tblGrid>
                <a:gridCol w="1767451">
                  <a:extLst>
                    <a:ext uri="{9D8B030D-6E8A-4147-A177-3AD203B41FA5}">
                      <a16:colId xmlns:a16="http://schemas.microsoft.com/office/drawing/2014/main" val="3175522199"/>
                    </a:ext>
                  </a:extLst>
                </a:gridCol>
                <a:gridCol w="1767451">
                  <a:extLst>
                    <a:ext uri="{9D8B030D-6E8A-4147-A177-3AD203B41FA5}">
                      <a16:colId xmlns:a16="http://schemas.microsoft.com/office/drawing/2014/main" val="2866023720"/>
                    </a:ext>
                  </a:extLst>
                </a:gridCol>
                <a:gridCol w="1767451">
                  <a:extLst>
                    <a:ext uri="{9D8B030D-6E8A-4147-A177-3AD203B41FA5}">
                      <a16:colId xmlns:a16="http://schemas.microsoft.com/office/drawing/2014/main" val="4269734828"/>
                    </a:ext>
                  </a:extLst>
                </a:gridCol>
                <a:gridCol w="1767451">
                  <a:extLst>
                    <a:ext uri="{9D8B030D-6E8A-4147-A177-3AD203B41FA5}">
                      <a16:colId xmlns:a16="http://schemas.microsoft.com/office/drawing/2014/main" val="2558407738"/>
                    </a:ext>
                  </a:extLst>
                </a:gridCol>
                <a:gridCol w="1767451">
                  <a:extLst>
                    <a:ext uri="{9D8B030D-6E8A-4147-A177-3AD203B41FA5}">
                      <a16:colId xmlns:a16="http://schemas.microsoft.com/office/drawing/2014/main" val="1785208620"/>
                    </a:ext>
                  </a:extLst>
                </a:gridCol>
                <a:gridCol w="1767451">
                  <a:extLst>
                    <a:ext uri="{9D8B030D-6E8A-4147-A177-3AD203B41FA5}">
                      <a16:colId xmlns:a16="http://schemas.microsoft.com/office/drawing/2014/main" val="382046510"/>
                    </a:ext>
                  </a:extLst>
                </a:gridCol>
              </a:tblGrid>
              <a:tr h="219545">
                <a:tc>
                  <a:txBody>
                    <a:bodyPr/>
                    <a:lstStyle/>
                    <a:p>
                      <a:pPr algn="ctr"/>
                      <a:r>
                        <a:rPr lang="en-AU" sz="800" b="0" dirty="0">
                          <a:solidFill>
                            <a:schemeClr val="bg1"/>
                          </a:solidFill>
                          <a:latin typeface="Poppins" panose="00000500000000000000" pitchFamily="2" charset="0"/>
                          <a:cs typeface="Poppins" panose="00000500000000000000" pitchFamily="2" charset="0"/>
                        </a:rPr>
                        <a:t>Stage</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Program</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Portfolio</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Business Unit</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Start Date</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End Date</a:t>
                      </a:r>
                    </a:p>
                  </a:txBody>
                  <a:tcPr anchor="ctr">
                    <a:solidFill>
                      <a:schemeClr val="tx2">
                        <a:lumMod val="75000"/>
                      </a:schemeClr>
                    </a:solidFill>
                  </a:tcPr>
                </a:tc>
                <a:extLst>
                  <a:ext uri="{0D108BD9-81ED-4DB2-BD59-A6C34878D82A}">
                    <a16:rowId xmlns:a16="http://schemas.microsoft.com/office/drawing/2014/main" val="3886326737"/>
                  </a:ext>
                </a:extLst>
              </a:tr>
              <a:tr h="261064">
                <a:tc>
                  <a:txBody>
                    <a:bodyPr/>
                    <a:lstStyle/>
                    <a:p>
                      <a:pPr algn="ctr"/>
                      <a:r>
                        <a:rPr lang="en-AU" sz="800" dirty="0">
                          <a:latin typeface="Poppins"/>
                          <a:cs typeface="Poppins"/>
                        </a:rPr>
                        <a:t>5. Closure</a:t>
                      </a:r>
                      <a:endParaRPr lang="en-AU" sz="800" dirty="0">
                        <a:latin typeface="Poppins" panose="00000500000000000000" pitchFamily="2" charset="0"/>
                        <a:cs typeface="Poppins" panose="00000500000000000000" pitchFamily="2" charset="0"/>
                      </a:endParaRP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Construction Development</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Infrastructure</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Project Management Office</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26-Feb-25</a:t>
                      </a:r>
                    </a:p>
                  </a:txBody>
                  <a:tcPr anchor="ctr">
                    <a:solidFill>
                      <a:srgbClr val="F9F9F9"/>
                    </a:solidFill>
                  </a:tcPr>
                </a:tc>
                <a:tc>
                  <a:txBody>
                    <a:bodyPr/>
                    <a:lstStyle/>
                    <a:p>
                      <a:pPr algn="ctr"/>
                      <a:r>
                        <a:rPr lang="en-AU" sz="800" dirty="0">
                          <a:latin typeface="Poppins"/>
                          <a:cs typeface="Poppins"/>
                        </a:rPr>
                        <a:t>31-Dec-26</a:t>
                      </a:r>
                      <a:endParaRPr lang="en-AU" sz="800" dirty="0">
                        <a:latin typeface="Poppins" panose="00000500000000000000" pitchFamily="2" charset="0"/>
                        <a:cs typeface="Poppins" panose="00000500000000000000" pitchFamily="2" charset="0"/>
                      </a:endParaRPr>
                    </a:p>
                  </a:txBody>
                  <a:tcPr anchor="ctr">
                    <a:solidFill>
                      <a:srgbClr val="F9F9F9"/>
                    </a:solidFill>
                  </a:tcPr>
                </a:tc>
                <a:extLst>
                  <a:ext uri="{0D108BD9-81ED-4DB2-BD59-A6C34878D82A}">
                    <a16:rowId xmlns:a16="http://schemas.microsoft.com/office/drawing/2014/main" val="788255886"/>
                  </a:ext>
                </a:extLst>
              </a:tr>
            </a:tbl>
          </a:graphicData>
        </a:graphic>
      </p:graphicFrame>
      <p:graphicFrame>
        <p:nvGraphicFramePr>
          <p:cNvPr id="7" name="Table 6">
            <a:extLst>
              <a:ext uri="{FF2B5EF4-FFF2-40B4-BE49-F238E27FC236}">
                <a16:creationId xmlns:a16="http://schemas.microsoft.com/office/drawing/2014/main" id="{55DD53B3-E3B3-6733-4D36-17BBCC166626}"/>
              </a:ext>
            </a:extLst>
          </p:cNvPr>
          <p:cNvGraphicFramePr>
            <a:graphicFrameLocks noGrp="1"/>
          </p:cNvGraphicFramePr>
          <p:nvPr>
            <p:extLst>
              <p:ext uri="{D42A27DB-BD31-4B8C-83A1-F6EECF244321}">
                <p14:modId xmlns:p14="http://schemas.microsoft.com/office/powerpoint/2010/main" val="680014709"/>
              </p:ext>
            </p:extLst>
          </p:nvPr>
        </p:nvGraphicFramePr>
        <p:xfrm>
          <a:off x="820199" y="2142015"/>
          <a:ext cx="10604710" cy="1729584"/>
        </p:xfrm>
        <a:graphic>
          <a:graphicData uri="http://schemas.openxmlformats.org/drawingml/2006/table">
            <a:tbl>
              <a:tblPr firstRow="1" bandRow="1">
                <a:tableStyleId>{5C22544A-7EE6-4342-B048-85BDC9FD1C3A}</a:tableStyleId>
              </a:tblPr>
              <a:tblGrid>
                <a:gridCol w="1178301">
                  <a:extLst>
                    <a:ext uri="{9D8B030D-6E8A-4147-A177-3AD203B41FA5}">
                      <a16:colId xmlns:a16="http://schemas.microsoft.com/office/drawing/2014/main" val="3175522199"/>
                    </a:ext>
                  </a:extLst>
                </a:gridCol>
                <a:gridCol w="1178301">
                  <a:extLst>
                    <a:ext uri="{9D8B030D-6E8A-4147-A177-3AD203B41FA5}">
                      <a16:colId xmlns:a16="http://schemas.microsoft.com/office/drawing/2014/main" val="2866023720"/>
                    </a:ext>
                  </a:extLst>
                </a:gridCol>
                <a:gridCol w="1178301">
                  <a:extLst>
                    <a:ext uri="{9D8B030D-6E8A-4147-A177-3AD203B41FA5}">
                      <a16:colId xmlns:a16="http://schemas.microsoft.com/office/drawing/2014/main" val="4269734828"/>
                    </a:ext>
                  </a:extLst>
                </a:gridCol>
                <a:gridCol w="1178301">
                  <a:extLst>
                    <a:ext uri="{9D8B030D-6E8A-4147-A177-3AD203B41FA5}">
                      <a16:colId xmlns:a16="http://schemas.microsoft.com/office/drawing/2014/main" val="2558407738"/>
                    </a:ext>
                  </a:extLst>
                </a:gridCol>
                <a:gridCol w="589151">
                  <a:extLst>
                    <a:ext uri="{9D8B030D-6E8A-4147-A177-3AD203B41FA5}">
                      <a16:colId xmlns:a16="http://schemas.microsoft.com/office/drawing/2014/main" val="1785208620"/>
                    </a:ext>
                  </a:extLst>
                </a:gridCol>
                <a:gridCol w="589151">
                  <a:extLst>
                    <a:ext uri="{9D8B030D-6E8A-4147-A177-3AD203B41FA5}">
                      <a16:colId xmlns:a16="http://schemas.microsoft.com/office/drawing/2014/main" val="4134616980"/>
                    </a:ext>
                  </a:extLst>
                </a:gridCol>
                <a:gridCol w="1178301">
                  <a:extLst>
                    <a:ext uri="{9D8B030D-6E8A-4147-A177-3AD203B41FA5}">
                      <a16:colId xmlns:a16="http://schemas.microsoft.com/office/drawing/2014/main" val="382046510"/>
                    </a:ext>
                  </a:extLst>
                </a:gridCol>
                <a:gridCol w="1178301">
                  <a:extLst>
                    <a:ext uri="{9D8B030D-6E8A-4147-A177-3AD203B41FA5}">
                      <a16:colId xmlns:a16="http://schemas.microsoft.com/office/drawing/2014/main" val="1572236750"/>
                    </a:ext>
                  </a:extLst>
                </a:gridCol>
                <a:gridCol w="1178301">
                  <a:extLst>
                    <a:ext uri="{9D8B030D-6E8A-4147-A177-3AD203B41FA5}">
                      <a16:colId xmlns:a16="http://schemas.microsoft.com/office/drawing/2014/main" val="407809817"/>
                    </a:ext>
                  </a:extLst>
                </a:gridCol>
                <a:gridCol w="1178301">
                  <a:extLst>
                    <a:ext uri="{9D8B030D-6E8A-4147-A177-3AD203B41FA5}">
                      <a16:colId xmlns:a16="http://schemas.microsoft.com/office/drawing/2014/main" val="3830466750"/>
                    </a:ext>
                  </a:extLst>
                </a:gridCol>
              </a:tblGrid>
              <a:tr h="227898">
                <a:tc>
                  <a:txBody>
                    <a:bodyPr/>
                    <a:lstStyle/>
                    <a:p>
                      <a:endParaRPr lang="en-AU" sz="800" b="0" dirty="0">
                        <a:solidFill>
                          <a:schemeClr val="bg1"/>
                        </a:solidFill>
                        <a:latin typeface="Poppins" panose="00000500000000000000" pitchFamily="2" charset="0"/>
                        <a:cs typeface="Poppins" panose="00000500000000000000" pitchFamily="2" charset="0"/>
                      </a:endParaRP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Overall</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Schedule</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Financial</a:t>
                      </a:r>
                    </a:p>
                  </a:txBody>
                  <a:tcPr anchor="ctr">
                    <a:solidFill>
                      <a:schemeClr val="tx2">
                        <a:lumMod val="75000"/>
                      </a:schemeClr>
                    </a:solidFill>
                  </a:tcPr>
                </a:tc>
                <a:tc gridSpan="2">
                  <a:txBody>
                    <a:bodyPr/>
                    <a:lstStyle/>
                    <a:p>
                      <a:pPr algn="ctr"/>
                      <a:r>
                        <a:rPr lang="en-AU" sz="800" b="0" dirty="0">
                          <a:solidFill>
                            <a:schemeClr val="bg1"/>
                          </a:solidFill>
                          <a:latin typeface="Poppins" panose="00000500000000000000" pitchFamily="2" charset="0"/>
                          <a:cs typeface="Poppins" panose="00000500000000000000" pitchFamily="2" charset="0"/>
                        </a:rPr>
                        <a:t>Risks</a:t>
                      </a:r>
                    </a:p>
                  </a:txBody>
                  <a:tcPr anchor="ctr">
                    <a:solidFill>
                      <a:schemeClr val="tx2">
                        <a:lumMod val="75000"/>
                      </a:schemeClr>
                    </a:solidFill>
                  </a:tcPr>
                </a:tc>
                <a:tc hMerge="1">
                  <a:txBody>
                    <a:bodyPr/>
                    <a:lstStyle/>
                    <a:p>
                      <a:endParaRPr lang="en-AU"/>
                    </a:p>
                  </a:txBody>
                  <a:tcPr/>
                </a:tc>
                <a:tc>
                  <a:txBody>
                    <a:bodyPr/>
                    <a:lstStyle/>
                    <a:p>
                      <a:pPr algn="ctr"/>
                      <a:r>
                        <a:rPr lang="en-AU" sz="800" b="0" dirty="0">
                          <a:solidFill>
                            <a:schemeClr val="bg1"/>
                          </a:solidFill>
                          <a:latin typeface="Poppins" panose="00000500000000000000" pitchFamily="2" charset="0"/>
                          <a:cs typeface="Poppins" panose="00000500000000000000" pitchFamily="2" charset="0"/>
                        </a:rPr>
                        <a:t>Issues</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Resources</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Scope</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Change</a:t>
                      </a:r>
                    </a:p>
                  </a:txBody>
                  <a:tcPr anchor="ctr">
                    <a:solidFill>
                      <a:schemeClr val="tx2">
                        <a:lumMod val="75000"/>
                      </a:schemeClr>
                    </a:solidFill>
                  </a:tcPr>
                </a:tc>
                <a:extLst>
                  <a:ext uri="{0D108BD9-81ED-4DB2-BD59-A6C34878D82A}">
                    <a16:rowId xmlns:a16="http://schemas.microsoft.com/office/drawing/2014/main" val="3886326737"/>
                  </a:ext>
                </a:extLst>
              </a:tr>
              <a:tr h="227898">
                <a:tc>
                  <a:txBody>
                    <a:bodyPr/>
                    <a:lstStyle/>
                    <a:p>
                      <a:r>
                        <a:rPr lang="en-AU" sz="800" b="0" dirty="0">
                          <a:solidFill>
                            <a:schemeClr val="bg1"/>
                          </a:solidFill>
                          <a:latin typeface="Poppins" panose="00000500000000000000" pitchFamily="2" charset="0"/>
                          <a:cs typeface="Poppins" panose="00000500000000000000" pitchFamily="2" charset="0"/>
                        </a:rPr>
                        <a:t>Current</a:t>
                      </a:r>
                    </a:p>
                  </a:txBody>
                  <a:tcPr anchor="ctr">
                    <a:solidFill>
                      <a:schemeClr val="tx2">
                        <a:lumMod val="75000"/>
                      </a:schemeClr>
                    </a:solidFill>
                  </a:tcPr>
                </a:tc>
                <a:tc>
                  <a:txBody>
                    <a:bodyPr/>
                    <a:lstStyle/>
                    <a:p>
                      <a:pPr algn="ctr"/>
                      <a:r>
                        <a:rPr lang="en-AU" sz="800" dirty="0">
                          <a:latin typeface="Poppins" panose="00000500000000000000" pitchFamily="2" charset="0"/>
                          <a:cs typeface="Poppins" panose="00000500000000000000" pitchFamily="2" charset="0"/>
                        </a:rPr>
                        <a:t>R</a:t>
                      </a:r>
                    </a:p>
                  </a:txBody>
                  <a:tcPr anchor="ctr">
                    <a:solidFill>
                      <a:srgbClr val="FF5959"/>
                    </a:solidFill>
                  </a:tcPr>
                </a:tc>
                <a:tc>
                  <a:txBody>
                    <a:bodyPr/>
                    <a:lstStyle/>
                    <a:p>
                      <a:pPr algn="ctr"/>
                      <a:r>
                        <a:rPr lang="en-AU" sz="800" dirty="0">
                          <a:latin typeface="Poppins" panose="00000500000000000000" pitchFamily="2" charset="0"/>
                          <a:cs typeface="Poppins" panose="00000500000000000000" pitchFamily="2" charset="0"/>
                        </a:rPr>
                        <a:t>A</a:t>
                      </a:r>
                    </a:p>
                  </a:txBody>
                  <a:tcPr anchor="ctr">
                    <a:solidFill>
                      <a:srgbClr val="FFC000"/>
                    </a:solidFill>
                  </a:tcPr>
                </a:tc>
                <a:tc>
                  <a:txBody>
                    <a:bodyPr/>
                    <a:lstStyle/>
                    <a:p>
                      <a:pPr algn="ctr"/>
                      <a:r>
                        <a:rPr lang="en-AU" sz="800" dirty="0">
                          <a:latin typeface="Poppins" panose="00000500000000000000" pitchFamily="2" charset="0"/>
                          <a:cs typeface="Poppins" panose="00000500000000000000" pitchFamily="2" charset="0"/>
                        </a:rPr>
                        <a:t>G</a:t>
                      </a:r>
                    </a:p>
                  </a:txBody>
                  <a:tcPr anchor="ctr">
                    <a:solidFill>
                      <a:srgbClr val="92D050"/>
                    </a:solidFill>
                  </a:tcPr>
                </a:tc>
                <a:tc gridSpan="2">
                  <a:txBody>
                    <a:bodyPr/>
                    <a:lstStyle/>
                    <a:p>
                      <a:pPr algn="ctr"/>
                      <a:r>
                        <a:rPr lang="en-AU" sz="800" dirty="0">
                          <a:latin typeface="Poppins" panose="00000500000000000000" pitchFamily="2" charset="0"/>
                          <a:cs typeface="Poppins" panose="00000500000000000000" pitchFamily="2" charset="0"/>
                        </a:rPr>
                        <a:t>G</a:t>
                      </a:r>
                    </a:p>
                  </a:txBody>
                  <a:tcPr anchor="ctr">
                    <a:solidFill>
                      <a:srgbClr val="92D050"/>
                    </a:solidFill>
                  </a:tcPr>
                </a:tc>
                <a:tc hMerge="1">
                  <a:txBody>
                    <a:bodyPr/>
                    <a:lstStyle/>
                    <a:p>
                      <a:endParaRPr lang="en-AU"/>
                    </a:p>
                  </a:txBody>
                  <a:tcPr/>
                </a:tc>
                <a:tc>
                  <a:txBody>
                    <a:bodyPr/>
                    <a:lstStyle/>
                    <a:p>
                      <a:pPr algn="ctr"/>
                      <a:r>
                        <a:rPr lang="en-AU" sz="800" dirty="0">
                          <a:latin typeface="Poppins" panose="00000500000000000000" pitchFamily="2" charset="0"/>
                          <a:cs typeface="Poppins" panose="00000500000000000000" pitchFamily="2" charset="0"/>
                        </a:rPr>
                        <a:t>R</a:t>
                      </a:r>
                    </a:p>
                  </a:txBody>
                  <a:tcPr anchor="ctr">
                    <a:solidFill>
                      <a:srgbClr val="FF5959"/>
                    </a:solidFill>
                  </a:tcPr>
                </a:tc>
                <a:tc>
                  <a:txBody>
                    <a:bodyPr/>
                    <a:lstStyle/>
                    <a:p>
                      <a:pPr marL="0" marR="0" lvl="0" indent="0" algn="ctr" defTabSz="932742"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dirty="0">
                          <a:ln>
                            <a:noFill/>
                          </a:ln>
                          <a:solidFill>
                            <a:prstClr val="black"/>
                          </a:solidFill>
                          <a:effectLst/>
                          <a:uLnTx/>
                          <a:uFillTx/>
                          <a:latin typeface="Poppins" panose="00000500000000000000" pitchFamily="2" charset="0"/>
                          <a:ea typeface="+mn-ea"/>
                          <a:cs typeface="Poppins" panose="00000500000000000000" pitchFamily="2" charset="0"/>
                        </a:rPr>
                        <a:t>G</a:t>
                      </a:r>
                    </a:p>
                  </a:txBody>
                  <a:tcPr anchor="ctr">
                    <a:solidFill>
                      <a:srgbClr val="92D050"/>
                    </a:solidFill>
                  </a:tcPr>
                </a:tc>
                <a:tc>
                  <a:txBody>
                    <a:bodyPr/>
                    <a:lstStyle/>
                    <a:p>
                      <a:pPr marL="0" marR="0" lvl="0" indent="0" algn="ctr" defTabSz="932742"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dirty="0">
                          <a:ln>
                            <a:noFill/>
                          </a:ln>
                          <a:solidFill>
                            <a:prstClr val="black"/>
                          </a:solidFill>
                          <a:effectLst/>
                          <a:uLnTx/>
                          <a:uFillTx/>
                          <a:latin typeface="Poppins" panose="00000500000000000000" pitchFamily="2" charset="0"/>
                          <a:ea typeface="+mn-ea"/>
                          <a:cs typeface="Poppins" panose="00000500000000000000" pitchFamily="2" charset="0"/>
                        </a:rPr>
                        <a:t>G</a:t>
                      </a:r>
                    </a:p>
                  </a:txBody>
                  <a:tcPr anchor="ctr">
                    <a:solidFill>
                      <a:srgbClr val="92D050"/>
                    </a:solidFill>
                  </a:tcPr>
                </a:tc>
                <a:tc>
                  <a:txBody>
                    <a:bodyPr/>
                    <a:lstStyle/>
                    <a:p>
                      <a:pPr algn="ctr"/>
                      <a:r>
                        <a:rPr lang="en-AU" sz="800" dirty="0">
                          <a:latin typeface="Poppins" panose="00000500000000000000" pitchFamily="2" charset="0"/>
                          <a:cs typeface="Poppins" panose="00000500000000000000" pitchFamily="2" charset="0"/>
                        </a:rPr>
                        <a:t>G</a:t>
                      </a:r>
                    </a:p>
                  </a:txBody>
                  <a:tcPr anchor="ctr">
                    <a:solidFill>
                      <a:srgbClr val="92D050"/>
                    </a:solidFill>
                  </a:tcPr>
                </a:tc>
                <a:extLst>
                  <a:ext uri="{0D108BD9-81ED-4DB2-BD59-A6C34878D82A}">
                    <a16:rowId xmlns:a16="http://schemas.microsoft.com/office/drawing/2014/main" val="788255886"/>
                  </a:ext>
                </a:extLst>
              </a:tr>
              <a:tr h="227898">
                <a:tc>
                  <a:txBody>
                    <a:bodyPr/>
                    <a:lstStyle/>
                    <a:p>
                      <a:r>
                        <a:rPr lang="en-AU" sz="800" b="0" dirty="0">
                          <a:solidFill>
                            <a:schemeClr val="bg1"/>
                          </a:solidFill>
                          <a:latin typeface="Poppins" panose="00000500000000000000" pitchFamily="2" charset="0"/>
                          <a:cs typeface="Poppins" panose="00000500000000000000" pitchFamily="2" charset="0"/>
                        </a:rPr>
                        <a:t>Previous</a:t>
                      </a:r>
                    </a:p>
                  </a:txBody>
                  <a:tcPr anchor="ctr">
                    <a:solidFill>
                      <a:schemeClr val="tx2">
                        <a:lumMod val="75000"/>
                      </a:schemeClr>
                    </a:solidFill>
                  </a:tcPr>
                </a:tc>
                <a:tc>
                  <a:txBody>
                    <a:bodyPr/>
                    <a:lstStyle/>
                    <a:p>
                      <a:pPr algn="ctr"/>
                      <a:r>
                        <a:rPr lang="en-AU" sz="800" dirty="0">
                          <a:latin typeface="Poppins" panose="00000500000000000000" pitchFamily="2" charset="0"/>
                          <a:cs typeface="Poppins" panose="00000500000000000000" pitchFamily="2" charset="0"/>
                        </a:rPr>
                        <a:t>G</a:t>
                      </a:r>
                    </a:p>
                  </a:txBody>
                  <a:tcPr anchor="ctr">
                    <a:solidFill>
                      <a:srgbClr val="92D050"/>
                    </a:solidFill>
                  </a:tcPr>
                </a:tc>
                <a:tc>
                  <a:txBody>
                    <a:bodyPr/>
                    <a:lstStyle/>
                    <a:p>
                      <a:pPr algn="ctr"/>
                      <a:r>
                        <a:rPr lang="en-AU" sz="800" dirty="0">
                          <a:latin typeface="Poppins" panose="00000500000000000000" pitchFamily="2" charset="0"/>
                          <a:cs typeface="Poppins" panose="00000500000000000000" pitchFamily="2" charset="0"/>
                        </a:rPr>
                        <a:t>G</a:t>
                      </a:r>
                    </a:p>
                  </a:txBody>
                  <a:tcPr anchor="ctr">
                    <a:solidFill>
                      <a:srgbClr val="92D050"/>
                    </a:solidFill>
                  </a:tcPr>
                </a:tc>
                <a:tc>
                  <a:txBody>
                    <a:bodyPr/>
                    <a:lstStyle/>
                    <a:p>
                      <a:pPr algn="ctr"/>
                      <a:r>
                        <a:rPr lang="en-AU" sz="800" dirty="0">
                          <a:latin typeface="Poppins" panose="00000500000000000000" pitchFamily="2" charset="0"/>
                          <a:cs typeface="Poppins" panose="00000500000000000000" pitchFamily="2" charset="0"/>
                        </a:rPr>
                        <a:t>G</a:t>
                      </a:r>
                    </a:p>
                  </a:txBody>
                  <a:tcPr anchor="ctr">
                    <a:solidFill>
                      <a:srgbClr val="92D050"/>
                    </a:solidFill>
                  </a:tcPr>
                </a:tc>
                <a:tc gridSpan="2">
                  <a:txBody>
                    <a:bodyPr/>
                    <a:lstStyle/>
                    <a:p>
                      <a:pPr algn="ctr"/>
                      <a:r>
                        <a:rPr lang="en-AU" sz="800" dirty="0">
                          <a:latin typeface="Poppins" panose="00000500000000000000" pitchFamily="2" charset="0"/>
                          <a:cs typeface="Poppins" panose="00000500000000000000" pitchFamily="2" charset="0"/>
                        </a:rPr>
                        <a:t>G</a:t>
                      </a:r>
                    </a:p>
                  </a:txBody>
                  <a:tcPr anchor="ctr">
                    <a:solidFill>
                      <a:srgbClr val="92D050"/>
                    </a:solidFill>
                  </a:tcPr>
                </a:tc>
                <a:tc hMerge="1">
                  <a:txBody>
                    <a:bodyPr/>
                    <a:lstStyle/>
                    <a:p>
                      <a:endParaRPr lang="en-AU"/>
                    </a:p>
                  </a:txBody>
                  <a:tcPr/>
                </a:tc>
                <a:tc>
                  <a:txBody>
                    <a:bodyPr/>
                    <a:lstStyle/>
                    <a:p>
                      <a:pPr algn="ctr"/>
                      <a:r>
                        <a:rPr lang="en-AU" sz="800" dirty="0">
                          <a:latin typeface="Poppins" panose="00000500000000000000" pitchFamily="2" charset="0"/>
                          <a:cs typeface="Poppins" panose="00000500000000000000" pitchFamily="2" charset="0"/>
                        </a:rPr>
                        <a:t>G</a:t>
                      </a:r>
                    </a:p>
                  </a:txBody>
                  <a:tcPr anchor="ctr">
                    <a:solidFill>
                      <a:srgbClr val="92D050"/>
                    </a:solidFill>
                  </a:tcPr>
                </a:tc>
                <a:tc>
                  <a:txBody>
                    <a:bodyPr/>
                    <a:lstStyle/>
                    <a:p>
                      <a:pPr algn="ctr"/>
                      <a:r>
                        <a:rPr lang="en-AU" sz="800" dirty="0">
                          <a:latin typeface="Poppins" panose="00000500000000000000" pitchFamily="2" charset="0"/>
                          <a:cs typeface="Poppins" panose="00000500000000000000" pitchFamily="2" charset="0"/>
                        </a:rPr>
                        <a:t>G</a:t>
                      </a:r>
                    </a:p>
                  </a:txBody>
                  <a:tcPr anchor="ctr">
                    <a:solidFill>
                      <a:srgbClr val="92D050"/>
                    </a:solidFill>
                  </a:tcPr>
                </a:tc>
                <a:tc>
                  <a:txBody>
                    <a:bodyPr/>
                    <a:lstStyle/>
                    <a:p>
                      <a:pPr algn="ctr"/>
                      <a:r>
                        <a:rPr lang="en-AU" sz="800" dirty="0">
                          <a:latin typeface="Poppins" panose="00000500000000000000" pitchFamily="2" charset="0"/>
                          <a:cs typeface="Poppins" panose="00000500000000000000" pitchFamily="2" charset="0"/>
                        </a:rPr>
                        <a:t>G</a:t>
                      </a:r>
                    </a:p>
                  </a:txBody>
                  <a:tcPr anchor="ctr">
                    <a:solidFill>
                      <a:srgbClr val="92D050"/>
                    </a:solidFill>
                  </a:tcPr>
                </a:tc>
                <a:tc>
                  <a:txBody>
                    <a:bodyPr/>
                    <a:lstStyle/>
                    <a:p>
                      <a:pPr algn="ctr"/>
                      <a:r>
                        <a:rPr lang="en-AU" sz="800" dirty="0">
                          <a:latin typeface="Poppins" panose="00000500000000000000" pitchFamily="2" charset="0"/>
                          <a:cs typeface="Poppins" panose="00000500000000000000" pitchFamily="2" charset="0"/>
                        </a:rPr>
                        <a:t>G</a:t>
                      </a:r>
                    </a:p>
                  </a:txBody>
                  <a:tcPr anchor="ctr">
                    <a:solidFill>
                      <a:srgbClr val="92D050"/>
                    </a:solidFill>
                  </a:tcPr>
                </a:tc>
                <a:extLst>
                  <a:ext uri="{0D108BD9-81ED-4DB2-BD59-A6C34878D82A}">
                    <a16:rowId xmlns:a16="http://schemas.microsoft.com/office/drawing/2014/main" val="3368812748"/>
                  </a:ext>
                </a:extLst>
              </a:tr>
              <a:tr h="227898">
                <a:tc gridSpan="5">
                  <a:txBody>
                    <a:bodyPr/>
                    <a:lstStyle/>
                    <a:p>
                      <a:pPr algn="ctr"/>
                      <a:r>
                        <a:rPr lang="en-AU" sz="800" b="0" dirty="0">
                          <a:solidFill>
                            <a:schemeClr val="bg1"/>
                          </a:solidFill>
                          <a:latin typeface="Poppins" panose="00000500000000000000" pitchFamily="2" charset="0"/>
                          <a:cs typeface="Poppins" panose="00000500000000000000" pitchFamily="2" charset="0"/>
                        </a:rPr>
                        <a:t>Overall Health Comments</a:t>
                      </a:r>
                    </a:p>
                  </a:txBody>
                  <a:tcPr anchor="ctr">
                    <a:solidFill>
                      <a:schemeClr val="tx2">
                        <a:lumMod val="7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gridSpan="5">
                  <a:txBody>
                    <a:bodyPr/>
                    <a:lstStyle/>
                    <a:p>
                      <a:pPr algn="ctr"/>
                      <a:r>
                        <a:rPr lang="en-AU" sz="800" b="0" dirty="0">
                          <a:solidFill>
                            <a:schemeClr val="bg1"/>
                          </a:solidFill>
                          <a:latin typeface="Poppins" panose="00000500000000000000" pitchFamily="2" charset="0"/>
                          <a:cs typeface="Poppins" panose="00000500000000000000" pitchFamily="2" charset="0"/>
                        </a:rPr>
                        <a:t>Go to Green Comments</a:t>
                      </a:r>
                    </a:p>
                  </a:txBody>
                  <a:tcPr anchor="ctr">
                    <a:solidFill>
                      <a:schemeClr val="tx2">
                        <a:lumMod val="7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extLst>
                  <a:ext uri="{0D108BD9-81ED-4DB2-BD59-A6C34878D82A}">
                    <a16:rowId xmlns:a16="http://schemas.microsoft.com/office/drawing/2014/main" val="3471126022"/>
                  </a:ext>
                </a:extLst>
              </a:tr>
              <a:tr h="817992">
                <a:tc gridSpan="5">
                  <a:txBody>
                    <a:bodyPr/>
                    <a:lstStyle/>
                    <a:p>
                      <a:pPr marL="0" marR="0" lvl="0" indent="0" algn="l" defTabSz="932742" rtl="0" eaLnBrk="1" fontAlgn="auto" latinLnBrk="0" hangingPunct="1">
                        <a:lnSpc>
                          <a:spcPct val="100000"/>
                        </a:lnSpc>
                        <a:spcBef>
                          <a:spcPts val="0"/>
                        </a:spcBef>
                        <a:spcAft>
                          <a:spcPts val="0"/>
                        </a:spcAft>
                        <a:buClrTx/>
                        <a:buSzTx/>
                        <a:buFontTx/>
                        <a:buNone/>
                        <a:tabLst/>
                        <a:defRPr/>
                      </a:pPr>
                      <a:r>
                        <a:rPr lang="en-AU" sz="800" b="0" dirty="0">
                          <a:solidFill>
                            <a:schemeClr val="tx1"/>
                          </a:solidFill>
                          <a:latin typeface="Poppins" panose="00000500000000000000" pitchFamily="2" charset="0"/>
                          <a:cs typeface="Poppins" panose="00000500000000000000" pitchFamily="2" charset="0"/>
                        </a:rPr>
                        <a:t>This ppt is auto-generated every Friday at midday and or generated based on a trigger. The file is auto-generated to the nominated document location and has flexibility to also notify sponsors in teams or email if there are items that require attention for the sponsors or executives</a:t>
                      </a:r>
                    </a:p>
                  </a:txBody>
                  <a:tcPr anchor="ctr">
                    <a:solidFill>
                      <a:srgbClr val="F9F9F9"/>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gridSpan="5">
                  <a:txBody>
                    <a:bodyPr/>
                    <a:lstStyle/>
                    <a:p>
                      <a:pPr marL="0" marR="0" lvl="0" indent="0" algn="l" defTabSz="932742" rtl="0" eaLnBrk="1" fontAlgn="auto" latinLnBrk="0" hangingPunct="1">
                        <a:lnSpc>
                          <a:spcPct val="100000"/>
                        </a:lnSpc>
                        <a:spcBef>
                          <a:spcPts val="0"/>
                        </a:spcBef>
                        <a:spcAft>
                          <a:spcPts val="0"/>
                        </a:spcAft>
                        <a:buClrTx/>
                        <a:buSzTx/>
                        <a:buFontTx/>
                        <a:buNone/>
                        <a:tabLst/>
                        <a:defRPr/>
                      </a:pPr>
                      <a:r>
                        <a:rPr lang="en-AU" sz="800" b="0" dirty="0">
                          <a:solidFill>
                            <a:schemeClr val="tx1"/>
                          </a:solidFill>
                          <a:latin typeface="Poppins" panose="00000500000000000000" pitchFamily="2" charset="0"/>
                          <a:cs typeface="Poppins" panose="00000500000000000000" pitchFamily="2" charset="0"/>
                        </a:rPr>
                        <a:t>This ppt is auto-generated every Friday at midday and or generated based on a trigger. The file is auto-generated to the nominated document location and has flexibility to also notify sponsors in teams or email if there are items that require attention for the sponsors or executives</a:t>
                      </a:r>
                    </a:p>
                  </a:txBody>
                  <a:tcPr anchor="ctr">
                    <a:solidFill>
                      <a:srgbClr val="F9F9F9"/>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tc hMerge="1">
                  <a:txBody>
                    <a:bodyPr/>
                    <a:lstStyle/>
                    <a:p>
                      <a:pPr algn="ctr"/>
                      <a:endParaRPr lang="en-AU" sz="1100" dirty="0">
                        <a:latin typeface="Georgia" panose="02040502050405020303" pitchFamily="18" charset="0"/>
                      </a:endParaRPr>
                    </a:p>
                  </a:txBody>
                  <a:tcPr anchor="ctr">
                    <a:solidFill>
                      <a:schemeClr val="bg1">
                        <a:lumMod val="95000"/>
                      </a:schemeClr>
                    </a:solidFill>
                  </a:tcPr>
                </a:tc>
                <a:extLst>
                  <a:ext uri="{0D108BD9-81ED-4DB2-BD59-A6C34878D82A}">
                    <a16:rowId xmlns:a16="http://schemas.microsoft.com/office/drawing/2014/main" val="231058932"/>
                  </a:ext>
                </a:extLst>
              </a:tr>
            </a:tbl>
          </a:graphicData>
        </a:graphic>
      </p:graphicFrame>
      <p:graphicFrame>
        <p:nvGraphicFramePr>
          <p:cNvPr id="8" name="Table 7">
            <a:extLst>
              <a:ext uri="{FF2B5EF4-FFF2-40B4-BE49-F238E27FC236}">
                <a16:creationId xmlns:a16="http://schemas.microsoft.com/office/drawing/2014/main" id="{DF62CB51-C648-B0D3-794E-8F2DFD93C08E}"/>
              </a:ext>
            </a:extLst>
          </p:cNvPr>
          <p:cNvGraphicFramePr>
            <a:graphicFrameLocks noGrp="1"/>
          </p:cNvGraphicFramePr>
          <p:nvPr>
            <p:extLst>
              <p:ext uri="{D42A27DB-BD31-4B8C-83A1-F6EECF244321}">
                <p14:modId xmlns:p14="http://schemas.microsoft.com/office/powerpoint/2010/main" val="255269293"/>
              </p:ext>
            </p:extLst>
          </p:nvPr>
        </p:nvGraphicFramePr>
        <p:xfrm>
          <a:off x="806924" y="1486151"/>
          <a:ext cx="10604706" cy="640080"/>
        </p:xfrm>
        <a:graphic>
          <a:graphicData uri="http://schemas.openxmlformats.org/drawingml/2006/table">
            <a:tbl>
              <a:tblPr firstRow="1" bandRow="1">
                <a:tableStyleId>{5C22544A-7EE6-4342-B048-85BDC9FD1C3A}</a:tableStyleId>
              </a:tblPr>
              <a:tblGrid>
                <a:gridCol w="1767451">
                  <a:extLst>
                    <a:ext uri="{9D8B030D-6E8A-4147-A177-3AD203B41FA5}">
                      <a16:colId xmlns:a16="http://schemas.microsoft.com/office/drawing/2014/main" val="3175522199"/>
                    </a:ext>
                  </a:extLst>
                </a:gridCol>
                <a:gridCol w="1767451">
                  <a:extLst>
                    <a:ext uri="{9D8B030D-6E8A-4147-A177-3AD203B41FA5}">
                      <a16:colId xmlns:a16="http://schemas.microsoft.com/office/drawing/2014/main" val="2866023720"/>
                    </a:ext>
                  </a:extLst>
                </a:gridCol>
                <a:gridCol w="1767451">
                  <a:extLst>
                    <a:ext uri="{9D8B030D-6E8A-4147-A177-3AD203B41FA5}">
                      <a16:colId xmlns:a16="http://schemas.microsoft.com/office/drawing/2014/main" val="4269734828"/>
                    </a:ext>
                  </a:extLst>
                </a:gridCol>
                <a:gridCol w="1767451">
                  <a:extLst>
                    <a:ext uri="{9D8B030D-6E8A-4147-A177-3AD203B41FA5}">
                      <a16:colId xmlns:a16="http://schemas.microsoft.com/office/drawing/2014/main" val="2558407738"/>
                    </a:ext>
                  </a:extLst>
                </a:gridCol>
                <a:gridCol w="1767451">
                  <a:extLst>
                    <a:ext uri="{9D8B030D-6E8A-4147-A177-3AD203B41FA5}">
                      <a16:colId xmlns:a16="http://schemas.microsoft.com/office/drawing/2014/main" val="1785208620"/>
                    </a:ext>
                  </a:extLst>
                </a:gridCol>
                <a:gridCol w="1767451">
                  <a:extLst>
                    <a:ext uri="{9D8B030D-6E8A-4147-A177-3AD203B41FA5}">
                      <a16:colId xmlns:a16="http://schemas.microsoft.com/office/drawing/2014/main" val="382046510"/>
                    </a:ext>
                  </a:extLst>
                </a:gridCol>
              </a:tblGrid>
              <a:tr h="205944">
                <a:tc>
                  <a:txBody>
                    <a:bodyPr/>
                    <a:lstStyle/>
                    <a:p>
                      <a:pPr algn="ctr"/>
                      <a:r>
                        <a:rPr lang="en-AU" sz="800" b="0" dirty="0">
                          <a:solidFill>
                            <a:schemeClr val="bg1"/>
                          </a:solidFill>
                          <a:latin typeface="Poppins" panose="00000500000000000000" pitchFamily="2" charset="0"/>
                          <a:cs typeface="Poppins" panose="00000500000000000000" pitchFamily="2" charset="0"/>
                        </a:rPr>
                        <a:t>Summary</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Budget</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Actuals</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ETC</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EAC</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Variance</a:t>
                      </a:r>
                    </a:p>
                  </a:txBody>
                  <a:tcPr anchor="ctr">
                    <a:solidFill>
                      <a:schemeClr val="tx2">
                        <a:lumMod val="75000"/>
                      </a:schemeClr>
                    </a:solidFill>
                  </a:tcPr>
                </a:tc>
                <a:extLst>
                  <a:ext uri="{0D108BD9-81ED-4DB2-BD59-A6C34878D82A}">
                    <a16:rowId xmlns:a16="http://schemas.microsoft.com/office/drawing/2014/main" val="3886326737"/>
                  </a:ext>
                </a:extLst>
              </a:tr>
              <a:tr h="205944">
                <a:tc>
                  <a:txBody>
                    <a:bodyPr/>
                    <a:lstStyle/>
                    <a:p>
                      <a:r>
                        <a:rPr lang="en-AU" sz="800" dirty="0">
                          <a:solidFill>
                            <a:schemeClr val="bg1"/>
                          </a:solidFill>
                          <a:latin typeface="Poppins" panose="00000500000000000000" pitchFamily="2" charset="0"/>
                          <a:cs typeface="Poppins" panose="00000500000000000000" pitchFamily="2" charset="0"/>
                        </a:rPr>
                        <a:t>Whole of Life</a:t>
                      </a:r>
                    </a:p>
                  </a:txBody>
                  <a:tcPr anchor="ctr">
                    <a:solidFill>
                      <a:schemeClr val="tx2">
                        <a:lumMod val="75000"/>
                      </a:schemeClr>
                    </a:solidFill>
                  </a:tcPr>
                </a:tc>
                <a:tc>
                  <a:txBody>
                    <a:bodyPr/>
                    <a:lstStyle/>
                    <a:p>
                      <a:pPr lvl="0" algn="ctr">
                        <a:buNone/>
                      </a:pPr>
                      <a:r>
                        <a:rPr lang="en-AU" sz="800" b="0" i="0" u="none" strike="noStrike" noProof="0" dirty="0">
                          <a:solidFill>
                            <a:srgbClr val="1F1F1F"/>
                          </a:solidFill>
                        </a:rPr>
                        <a:t> $</a:t>
                      </a:r>
                      <a:r>
                        <a:rPr lang="en-AU" sz="800" dirty="0">
                          <a:latin typeface="Poppins"/>
                          <a:cs typeface="Poppins"/>
                        </a:rPr>
                        <a:t>15,831,990</a:t>
                      </a:r>
                    </a:p>
                  </a:txBody>
                  <a:tcPr anchor="ctr">
                    <a:solidFill>
                      <a:srgbClr val="F9F9F9"/>
                    </a:solidFill>
                  </a:tcPr>
                </a:tc>
                <a:tc>
                  <a:txBody>
                    <a:bodyPr/>
                    <a:lstStyle/>
                    <a:p>
                      <a:pPr lvl="0" algn="ctr">
                        <a:buNone/>
                      </a:pPr>
                      <a:r>
                        <a:rPr lang="en-AU" sz="800" b="0" i="0" u="none" strike="noStrike" noProof="0" dirty="0">
                          <a:solidFill>
                            <a:srgbClr val="1F1F1F"/>
                          </a:solidFill>
                          <a:latin typeface="Calibri"/>
                        </a:rPr>
                        <a:t> $</a:t>
                      </a:r>
                      <a:r>
                        <a:rPr lang="en-AU" sz="800" dirty="0">
                          <a:latin typeface="Poppins"/>
                          <a:cs typeface="Poppins"/>
                        </a:rPr>
                        <a:t>8,201,366</a:t>
                      </a:r>
                    </a:p>
                  </a:txBody>
                  <a:tcPr anchor="ctr">
                    <a:solidFill>
                      <a:srgbClr val="F9F9F9"/>
                    </a:solidFill>
                  </a:tcPr>
                </a:tc>
                <a:tc>
                  <a:txBody>
                    <a:bodyPr/>
                    <a:lstStyle/>
                    <a:p>
                      <a:pPr lvl="0" algn="ctr">
                        <a:buNone/>
                      </a:pPr>
                      <a:r>
                        <a:rPr lang="en-AU" sz="800" b="0" i="0" u="none" strike="noStrike" noProof="0" dirty="0">
                          <a:solidFill>
                            <a:srgbClr val="1F1F1F"/>
                          </a:solidFill>
                          <a:latin typeface="Calibri"/>
                        </a:rPr>
                        <a:t> $</a:t>
                      </a:r>
                      <a:r>
                        <a:rPr lang="en-AU" sz="800" dirty="0">
                          <a:latin typeface="Poppins"/>
                          <a:cs typeface="Poppins"/>
                        </a:rPr>
                        <a:t>4,590,225</a:t>
                      </a:r>
                    </a:p>
                  </a:txBody>
                  <a:tcPr anchor="ctr">
                    <a:solidFill>
                      <a:srgbClr val="F9F9F9"/>
                    </a:solidFill>
                  </a:tcPr>
                </a:tc>
                <a:tc>
                  <a:txBody>
                    <a:bodyPr/>
                    <a:lstStyle/>
                    <a:p>
                      <a:pPr lvl="0" algn="ctr">
                        <a:buNone/>
                      </a:pPr>
                      <a:r>
                        <a:rPr lang="en-AU" sz="800" b="0" i="0" u="none" strike="noStrike" noProof="0" dirty="0">
                          <a:solidFill>
                            <a:srgbClr val="1F1F1F"/>
                          </a:solidFill>
                          <a:latin typeface="Calibri"/>
                        </a:rPr>
                        <a:t> $</a:t>
                      </a:r>
                      <a:r>
                        <a:rPr lang="en-AU" sz="800" dirty="0">
                          <a:latin typeface="Poppins"/>
                          <a:cs typeface="Poppins"/>
                        </a:rPr>
                        <a:t>12,791,591</a:t>
                      </a:r>
                    </a:p>
                  </a:txBody>
                  <a:tcPr anchor="ctr">
                    <a:solidFill>
                      <a:srgbClr val="F9F9F9"/>
                    </a:solidFill>
                  </a:tcPr>
                </a:tc>
                <a:tc>
                  <a:txBody>
                    <a:bodyPr/>
                    <a:lstStyle/>
                    <a:p>
                      <a:pPr lvl="0" algn="ctr">
                        <a:buNone/>
                      </a:pPr>
                      <a:r>
                        <a:rPr lang="en-AU" sz="800" kern="1200" noProof="0" dirty="0">
                          <a:solidFill>
                            <a:schemeClr val="dk1"/>
                          </a:solidFill>
                          <a:latin typeface="Poppins"/>
                          <a:ea typeface="+mn-ea"/>
                          <a:cs typeface="Poppins"/>
                        </a:rPr>
                        <a:t> $3,040,399</a:t>
                      </a:r>
                      <a:endParaRPr lang="en-AU" sz="800" kern="1200" dirty="0">
                        <a:solidFill>
                          <a:schemeClr val="dk1"/>
                        </a:solidFill>
                        <a:latin typeface="Poppins"/>
                        <a:ea typeface="+mn-ea"/>
                        <a:cs typeface="Poppins"/>
                      </a:endParaRPr>
                    </a:p>
                  </a:txBody>
                  <a:tcPr anchor="ctr">
                    <a:solidFill>
                      <a:srgbClr val="F9F9F9"/>
                    </a:solidFill>
                  </a:tcPr>
                </a:tc>
                <a:extLst>
                  <a:ext uri="{0D108BD9-81ED-4DB2-BD59-A6C34878D82A}">
                    <a16:rowId xmlns:a16="http://schemas.microsoft.com/office/drawing/2014/main" val="788255886"/>
                  </a:ext>
                </a:extLst>
              </a:tr>
              <a:tr h="205944">
                <a:tc>
                  <a:txBody>
                    <a:bodyPr/>
                    <a:lstStyle/>
                    <a:p>
                      <a:r>
                        <a:rPr lang="en-AU" sz="800" dirty="0">
                          <a:solidFill>
                            <a:schemeClr val="bg1"/>
                          </a:solidFill>
                          <a:latin typeface="Poppins" panose="00000500000000000000" pitchFamily="2" charset="0"/>
                          <a:cs typeface="Poppins" panose="00000500000000000000" pitchFamily="2" charset="0"/>
                        </a:rPr>
                        <a:t>Current Year</a:t>
                      </a:r>
                    </a:p>
                  </a:txBody>
                  <a:tcPr anchor="ctr">
                    <a:solidFill>
                      <a:schemeClr val="tx2">
                        <a:lumMod val="75000"/>
                      </a:schemeClr>
                    </a:solidFill>
                  </a:tcPr>
                </a:tc>
                <a:tc>
                  <a:txBody>
                    <a:bodyPr/>
                    <a:lstStyle/>
                    <a:p>
                      <a:pPr lvl="0" algn="ctr">
                        <a:buNone/>
                      </a:pPr>
                      <a:r>
                        <a:rPr lang="en-AU" sz="800" b="0" i="0" u="none" strike="noStrike" noProof="0" dirty="0">
                          <a:solidFill>
                            <a:srgbClr val="1F1F1F"/>
                          </a:solidFill>
                        </a:rPr>
                        <a:t> $</a:t>
                      </a:r>
                      <a:r>
                        <a:rPr lang="en-AU" sz="800" dirty="0">
                          <a:latin typeface="Poppins"/>
                          <a:cs typeface="Poppins"/>
                        </a:rPr>
                        <a:t>3,664,900</a:t>
                      </a:r>
                      <a:endParaRPr lang="en-US" sz="800" dirty="0"/>
                    </a:p>
                  </a:txBody>
                  <a:tcPr anchor="ctr">
                    <a:solidFill>
                      <a:srgbClr val="F9F9F9"/>
                    </a:solidFill>
                  </a:tcPr>
                </a:tc>
                <a:tc>
                  <a:txBody>
                    <a:bodyPr/>
                    <a:lstStyle/>
                    <a:p>
                      <a:pPr lvl="0" algn="ctr">
                        <a:buNone/>
                      </a:pPr>
                      <a:r>
                        <a:rPr lang="en-AU" sz="800" b="0" i="0" u="none" strike="noStrike" noProof="0" dirty="0">
                          <a:solidFill>
                            <a:srgbClr val="1F1F1F"/>
                          </a:solidFill>
                          <a:latin typeface="Calibri"/>
                        </a:rPr>
                        <a:t> $</a:t>
                      </a:r>
                      <a:r>
                        <a:rPr lang="en-AU" sz="800" dirty="0">
                          <a:latin typeface="Poppins"/>
                          <a:cs typeface="Poppins"/>
                        </a:rPr>
                        <a:t>926,438</a:t>
                      </a:r>
                      <a:endParaRPr lang="en-US" sz="800" dirty="0"/>
                    </a:p>
                  </a:txBody>
                  <a:tcPr anchor="ctr">
                    <a:solidFill>
                      <a:srgbClr val="F9F9F9"/>
                    </a:solidFill>
                  </a:tcPr>
                </a:tc>
                <a:tc>
                  <a:txBody>
                    <a:bodyPr/>
                    <a:lstStyle/>
                    <a:p>
                      <a:pPr lvl="0" algn="ctr">
                        <a:buNone/>
                      </a:pPr>
                      <a:r>
                        <a:rPr lang="en-AU" sz="800" b="0" i="0" u="none" strike="noStrike" noProof="0" dirty="0">
                          <a:solidFill>
                            <a:srgbClr val="1F1F1F"/>
                          </a:solidFill>
                          <a:latin typeface="Calibri"/>
                        </a:rPr>
                        <a:t> $</a:t>
                      </a:r>
                      <a:r>
                        <a:rPr lang="en-AU" sz="800" dirty="0">
                          <a:latin typeface="Poppins"/>
                          <a:cs typeface="Poppins"/>
                        </a:rPr>
                        <a:t>901,705</a:t>
                      </a:r>
                      <a:endParaRPr lang="en-US" sz="800" dirty="0"/>
                    </a:p>
                  </a:txBody>
                  <a:tcPr anchor="ctr">
                    <a:solidFill>
                      <a:srgbClr val="F9F9F9"/>
                    </a:solidFill>
                  </a:tcPr>
                </a:tc>
                <a:tc>
                  <a:txBody>
                    <a:bodyPr/>
                    <a:lstStyle/>
                    <a:p>
                      <a:pPr lvl="0" algn="ctr">
                        <a:buNone/>
                      </a:pPr>
                      <a:r>
                        <a:rPr lang="en-AU" sz="800" b="0" i="0" u="none" strike="noStrike" noProof="0" dirty="0">
                          <a:solidFill>
                            <a:srgbClr val="1F1F1F"/>
                          </a:solidFill>
                          <a:latin typeface="Calibri"/>
                        </a:rPr>
                        <a:t> $</a:t>
                      </a:r>
                      <a:r>
                        <a:rPr lang="en-AU" sz="800" dirty="0">
                          <a:latin typeface="Poppins"/>
                          <a:cs typeface="Poppins"/>
                        </a:rPr>
                        <a:t>1,828,143</a:t>
                      </a:r>
                      <a:endParaRPr lang="en-US" sz="800" dirty="0"/>
                    </a:p>
                  </a:txBody>
                  <a:tcPr anchor="ctr">
                    <a:solidFill>
                      <a:srgbClr val="F9F9F9"/>
                    </a:solidFill>
                  </a:tcPr>
                </a:tc>
                <a:tc>
                  <a:txBody>
                    <a:bodyPr/>
                    <a:lstStyle/>
                    <a:p>
                      <a:pPr lvl="0" algn="ctr">
                        <a:buNone/>
                      </a:pPr>
                      <a:r>
                        <a:rPr lang="en-AU" sz="800" kern="1200" noProof="0" dirty="0">
                          <a:solidFill>
                            <a:schemeClr val="dk1"/>
                          </a:solidFill>
                          <a:latin typeface="Poppins"/>
                          <a:ea typeface="+mn-ea"/>
                          <a:cs typeface="Poppins"/>
                        </a:rPr>
                        <a:t> $1,836,757</a:t>
                      </a:r>
                      <a:endParaRPr lang="en-US" sz="800" kern="1200" dirty="0">
                        <a:solidFill>
                          <a:schemeClr val="dk1"/>
                        </a:solidFill>
                        <a:latin typeface="Poppins"/>
                        <a:ea typeface="+mn-ea"/>
                        <a:cs typeface="Poppins"/>
                      </a:endParaRPr>
                    </a:p>
                  </a:txBody>
                  <a:tcPr anchor="ctr">
                    <a:solidFill>
                      <a:srgbClr val="F9F9F9"/>
                    </a:solidFill>
                  </a:tcPr>
                </a:tc>
                <a:extLst>
                  <a:ext uri="{0D108BD9-81ED-4DB2-BD59-A6C34878D82A}">
                    <a16:rowId xmlns:a16="http://schemas.microsoft.com/office/drawing/2014/main" val="1593295319"/>
                  </a:ext>
                </a:extLst>
              </a:tr>
            </a:tbl>
          </a:graphicData>
        </a:graphic>
      </p:graphicFrame>
      <p:graphicFrame>
        <p:nvGraphicFramePr>
          <p:cNvPr id="9" name="Table 8">
            <a:extLst>
              <a:ext uri="{FF2B5EF4-FFF2-40B4-BE49-F238E27FC236}">
                <a16:creationId xmlns:a16="http://schemas.microsoft.com/office/drawing/2014/main" id="{A35789AC-4F13-EC04-4D07-4603C7C5A371}"/>
              </a:ext>
            </a:extLst>
          </p:cNvPr>
          <p:cNvGraphicFramePr>
            <a:graphicFrameLocks noGrp="1"/>
          </p:cNvGraphicFramePr>
          <p:nvPr>
            <p:extLst>
              <p:ext uri="{D42A27DB-BD31-4B8C-83A1-F6EECF244321}">
                <p14:modId xmlns:p14="http://schemas.microsoft.com/office/powerpoint/2010/main" val="1890959067"/>
              </p:ext>
            </p:extLst>
          </p:nvPr>
        </p:nvGraphicFramePr>
        <p:xfrm>
          <a:off x="833483" y="4788246"/>
          <a:ext cx="3478993" cy="1506594"/>
        </p:xfrm>
        <a:graphic>
          <a:graphicData uri="http://schemas.openxmlformats.org/drawingml/2006/table">
            <a:tbl>
              <a:tblPr firstRow="1" bandRow="1">
                <a:tableStyleId>{5C22544A-7EE6-4342-B048-85BDC9FD1C3A}</a:tableStyleId>
              </a:tblPr>
              <a:tblGrid>
                <a:gridCol w="1605788">
                  <a:extLst>
                    <a:ext uri="{9D8B030D-6E8A-4147-A177-3AD203B41FA5}">
                      <a16:colId xmlns:a16="http://schemas.microsoft.com/office/drawing/2014/main" val="2866023720"/>
                    </a:ext>
                  </a:extLst>
                </a:gridCol>
                <a:gridCol w="901914">
                  <a:extLst>
                    <a:ext uri="{9D8B030D-6E8A-4147-A177-3AD203B41FA5}">
                      <a16:colId xmlns:a16="http://schemas.microsoft.com/office/drawing/2014/main" val="1074537772"/>
                    </a:ext>
                  </a:extLst>
                </a:gridCol>
                <a:gridCol w="971291">
                  <a:extLst>
                    <a:ext uri="{9D8B030D-6E8A-4147-A177-3AD203B41FA5}">
                      <a16:colId xmlns:a16="http://schemas.microsoft.com/office/drawing/2014/main" val="4046881479"/>
                    </a:ext>
                  </a:extLst>
                </a:gridCol>
              </a:tblGrid>
              <a:tr h="230194">
                <a:tc>
                  <a:txBody>
                    <a:bodyPr/>
                    <a:lstStyle/>
                    <a:p>
                      <a:pPr algn="l"/>
                      <a:r>
                        <a:rPr lang="en-AU" sz="800" b="0" dirty="0">
                          <a:solidFill>
                            <a:schemeClr val="bg1"/>
                          </a:solidFill>
                          <a:latin typeface="Poppins" panose="00000500000000000000" pitchFamily="2" charset="0"/>
                          <a:cs typeface="Poppins" panose="00000500000000000000" pitchFamily="2" charset="0"/>
                        </a:rPr>
                        <a:t>Open Risks</a:t>
                      </a:r>
                    </a:p>
                  </a:txBody>
                  <a:tcPr anchor="ctr">
                    <a:solidFill>
                      <a:schemeClr val="tx2">
                        <a:lumMod val="75000"/>
                      </a:schemeClr>
                    </a:solidFill>
                  </a:tcPr>
                </a:tc>
                <a:tc>
                  <a:txBody>
                    <a:bodyPr/>
                    <a:lstStyle/>
                    <a:p>
                      <a:pPr algn="l"/>
                      <a:r>
                        <a:rPr lang="en-AU" sz="800" b="0" dirty="0">
                          <a:solidFill>
                            <a:schemeClr val="bg1"/>
                          </a:solidFill>
                          <a:latin typeface="Poppins" panose="00000500000000000000" pitchFamily="2" charset="0"/>
                          <a:cs typeface="Poppins" panose="00000500000000000000" pitchFamily="2" charset="0"/>
                        </a:rPr>
                        <a:t>Due Date</a:t>
                      </a:r>
                    </a:p>
                  </a:txBody>
                  <a:tcPr anchor="ctr">
                    <a:solidFill>
                      <a:schemeClr val="tx2">
                        <a:lumMod val="75000"/>
                      </a:schemeClr>
                    </a:solidFill>
                  </a:tcPr>
                </a:tc>
                <a:tc>
                  <a:txBody>
                    <a:bodyPr/>
                    <a:lstStyle/>
                    <a:p>
                      <a:pPr algn="l"/>
                      <a:r>
                        <a:rPr lang="en-AU" sz="800" b="0" dirty="0">
                          <a:solidFill>
                            <a:schemeClr val="bg1"/>
                          </a:solidFill>
                          <a:latin typeface="Poppins" panose="00000500000000000000" pitchFamily="2" charset="0"/>
                          <a:cs typeface="Poppins" panose="00000500000000000000" pitchFamily="2" charset="0"/>
                        </a:rPr>
                        <a:t>Rating</a:t>
                      </a:r>
                    </a:p>
                  </a:txBody>
                  <a:tcPr anchor="ctr">
                    <a:solidFill>
                      <a:schemeClr val="tx2">
                        <a:lumMod val="75000"/>
                      </a:schemeClr>
                    </a:solidFill>
                  </a:tcPr>
                </a:tc>
                <a:extLst>
                  <a:ext uri="{0D108BD9-81ED-4DB2-BD59-A6C34878D82A}">
                    <a16:rowId xmlns:a16="http://schemas.microsoft.com/office/drawing/2014/main" val="3886326737"/>
                  </a:ext>
                </a:extLst>
              </a:tr>
              <a:tr h="255280">
                <a:tc>
                  <a:txBody>
                    <a:bodyPr/>
                    <a:lstStyle/>
                    <a:p>
                      <a:pPr algn="l"/>
                      <a:r>
                        <a:rPr lang="en-AU" sz="800" dirty="0">
                          <a:latin typeface="Poppins" panose="00000500000000000000" pitchFamily="2" charset="0"/>
                          <a:cs typeface="Poppins" panose="00000500000000000000" pitchFamily="2" charset="0"/>
                        </a:rPr>
                        <a:t>Procurement delay..</a:t>
                      </a:r>
                    </a:p>
                  </a:txBody>
                  <a:tcPr anchor="ctr">
                    <a:solidFill>
                      <a:srgbClr val="F9F9F9"/>
                    </a:solidFill>
                  </a:tcPr>
                </a:tc>
                <a:tc>
                  <a:txBody>
                    <a:bodyPr/>
                    <a:lstStyle/>
                    <a:p>
                      <a:pPr algn="l"/>
                      <a:r>
                        <a:rPr lang="en-AU" sz="800" dirty="0">
                          <a:solidFill>
                            <a:srgbClr val="FF5959"/>
                          </a:solidFill>
                          <a:latin typeface="Poppins" panose="00000500000000000000" pitchFamily="2" charset="0"/>
                          <a:cs typeface="Poppins" panose="00000500000000000000" pitchFamily="2" charset="0"/>
                        </a:rPr>
                        <a:t>10/07/2025</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Extreme</a:t>
                      </a:r>
                    </a:p>
                  </a:txBody>
                  <a:tcPr anchor="ctr">
                    <a:solidFill>
                      <a:srgbClr val="FF5959"/>
                    </a:solidFill>
                  </a:tcPr>
                </a:tc>
                <a:extLst>
                  <a:ext uri="{0D108BD9-81ED-4DB2-BD59-A6C34878D82A}">
                    <a16:rowId xmlns:a16="http://schemas.microsoft.com/office/drawing/2014/main" val="788255886"/>
                  </a:ext>
                </a:extLst>
              </a:tr>
              <a:tr h="255280">
                <a:tc>
                  <a:txBody>
                    <a:bodyPr/>
                    <a:lstStyle/>
                    <a:p>
                      <a:pPr algn="l"/>
                      <a:r>
                        <a:rPr lang="en-AU" sz="800" dirty="0">
                          <a:latin typeface="Poppins" panose="00000500000000000000" pitchFamily="2" charset="0"/>
                          <a:cs typeface="Poppins" panose="00000500000000000000" pitchFamily="2" charset="0"/>
                        </a:rPr>
                        <a:t>Schedule extension..</a:t>
                      </a:r>
                    </a:p>
                  </a:txBody>
                  <a:tcPr anchor="ctr">
                    <a:solidFill>
                      <a:srgbClr val="F9F9F9"/>
                    </a:solidFill>
                  </a:tcPr>
                </a:tc>
                <a:tc>
                  <a:txBody>
                    <a:bodyPr/>
                    <a:lstStyle/>
                    <a:p>
                      <a:pPr algn="l"/>
                      <a:r>
                        <a:rPr lang="en-AU" sz="800" dirty="0">
                          <a:solidFill>
                            <a:srgbClr val="FF5959"/>
                          </a:solidFill>
                          <a:latin typeface="Poppins" panose="00000500000000000000" pitchFamily="2" charset="0"/>
                          <a:cs typeface="Poppins" panose="00000500000000000000" pitchFamily="2" charset="0"/>
                        </a:rPr>
                        <a:t>01/10/205</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Extreme</a:t>
                      </a:r>
                    </a:p>
                  </a:txBody>
                  <a:tcPr anchor="ctr">
                    <a:solidFill>
                      <a:srgbClr val="FF5959"/>
                    </a:solidFill>
                  </a:tcPr>
                </a:tc>
                <a:extLst>
                  <a:ext uri="{0D108BD9-81ED-4DB2-BD59-A6C34878D82A}">
                    <a16:rowId xmlns:a16="http://schemas.microsoft.com/office/drawing/2014/main" val="1593295319"/>
                  </a:ext>
                </a:extLst>
              </a:tr>
              <a:tr h="255280">
                <a:tc>
                  <a:txBody>
                    <a:bodyPr/>
                    <a:lstStyle/>
                    <a:p>
                      <a:pPr algn="l"/>
                      <a:r>
                        <a:rPr lang="en-AU" sz="800" dirty="0">
                          <a:latin typeface="Poppins" panose="00000500000000000000" pitchFamily="2" charset="0"/>
                          <a:cs typeface="Poppins" panose="00000500000000000000" pitchFamily="2" charset="0"/>
                        </a:rPr>
                        <a:t>Resourcing issues</a:t>
                      </a:r>
                    </a:p>
                  </a:txBody>
                  <a:tcPr anchor="ctr">
                    <a:solidFill>
                      <a:srgbClr val="F9F9F9"/>
                    </a:solidFill>
                  </a:tcPr>
                </a:tc>
                <a:tc>
                  <a:txBody>
                    <a:bodyPr/>
                    <a:lstStyle/>
                    <a:p>
                      <a:pPr algn="l"/>
                      <a:r>
                        <a:rPr lang="en-AU" sz="800" dirty="0">
                          <a:solidFill>
                            <a:srgbClr val="FF5959"/>
                          </a:solidFill>
                          <a:latin typeface="Poppins" panose="00000500000000000000" pitchFamily="2" charset="0"/>
                          <a:cs typeface="Poppins" panose="00000500000000000000" pitchFamily="2" charset="0"/>
                        </a:rPr>
                        <a:t>10/07/2025</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Extreme</a:t>
                      </a:r>
                    </a:p>
                  </a:txBody>
                  <a:tcPr anchor="ctr">
                    <a:solidFill>
                      <a:srgbClr val="FF5959"/>
                    </a:solidFill>
                  </a:tcPr>
                </a:tc>
                <a:extLst>
                  <a:ext uri="{0D108BD9-81ED-4DB2-BD59-A6C34878D82A}">
                    <a16:rowId xmlns:a16="http://schemas.microsoft.com/office/drawing/2014/main" val="2102871177"/>
                  </a:ext>
                </a:extLst>
              </a:tr>
              <a:tr h="255280">
                <a:tc>
                  <a:txBody>
                    <a:bodyPr/>
                    <a:lstStyle/>
                    <a:p>
                      <a:pPr algn="l"/>
                      <a:endParaRPr lang="en-AU" sz="800" dirty="0">
                        <a:latin typeface="Poppins" panose="00000500000000000000" pitchFamily="2" charset="0"/>
                        <a:cs typeface="Poppins" panose="00000500000000000000" pitchFamily="2" charset="0"/>
                      </a:endParaRPr>
                    </a:p>
                  </a:txBody>
                  <a:tcPr anchor="ctr">
                    <a:solidFill>
                      <a:srgbClr val="F9F9F9"/>
                    </a:solidFill>
                  </a:tcPr>
                </a:tc>
                <a:tc>
                  <a:txBody>
                    <a:bodyPr/>
                    <a:lstStyle/>
                    <a:p>
                      <a:pPr algn="l"/>
                      <a:r>
                        <a:rPr lang="en-AU" sz="800" dirty="0">
                          <a:latin typeface="Poppins" panose="00000500000000000000" pitchFamily="2" charset="0"/>
                          <a:cs typeface="Poppins" panose="00000500000000000000" pitchFamily="2" charset="0"/>
                        </a:rPr>
                        <a:t>01/10/205</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Moderate</a:t>
                      </a:r>
                    </a:p>
                  </a:txBody>
                  <a:tcPr anchor="ctr">
                    <a:solidFill>
                      <a:schemeClr val="accent4"/>
                    </a:solidFill>
                  </a:tcPr>
                </a:tc>
                <a:extLst>
                  <a:ext uri="{0D108BD9-81ED-4DB2-BD59-A6C34878D82A}">
                    <a16:rowId xmlns:a16="http://schemas.microsoft.com/office/drawing/2014/main" val="3576762689"/>
                  </a:ext>
                </a:extLst>
              </a:tr>
              <a:tr h="255280">
                <a:tc>
                  <a:txBody>
                    <a:bodyPr/>
                    <a:lstStyle/>
                    <a:p>
                      <a:pPr algn="l"/>
                      <a:endParaRPr lang="en-AU" sz="800" dirty="0">
                        <a:latin typeface="Poppins" panose="00000500000000000000" pitchFamily="2" charset="0"/>
                        <a:cs typeface="Poppins" panose="00000500000000000000" pitchFamily="2" charset="0"/>
                      </a:endParaRPr>
                    </a:p>
                  </a:txBody>
                  <a:tcPr anchor="ctr">
                    <a:solidFill>
                      <a:srgbClr val="F9F9F9"/>
                    </a:solidFill>
                  </a:tcPr>
                </a:tc>
                <a:tc>
                  <a:txBody>
                    <a:bodyPr/>
                    <a:lstStyle/>
                    <a:p>
                      <a:pPr algn="l"/>
                      <a:r>
                        <a:rPr lang="en-AU" sz="800" dirty="0">
                          <a:latin typeface="Poppins" panose="00000500000000000000" pitchFamily="2" charset="0"/>
                          <a:cs typeface="Poppins" panose="00000500000000000000" pitchFamily="2" charset="0"/>
                        </a:rPr>
                        <a:t>10/07/2025</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Low</a:t>
                      </a:r>
                    </a:p>
                  </a:txBody>
                  <a:tcPr anchor="ctr">
                    <a:solidFill>
                      <a:srgbClr val="92D050"/>
                    </a:solidFill>
                  </a:tcPr>
                </a:tc>
                <a:extLst>
                  <a:ext uri="{0D108BD9-81ED-4DB2-BD59-A6C34878D82A}">
                    <a16:rowId xmlns:a16="http://schemas.microsoft.com/office/drawing/2014/main" val="708858061"/>
                  </a:ext>
                </a:extLst>
              </a:tr>
            </a:tbl>
          </a:graphicData>
        </a:graphic>
      </p:graphicFrame>
      <p:sp>
        <p:nvSpPr>
          <p:cNvPr id="10" name="TextBox 9">
            <a:extLst>
              <a:ext uri="{FF2B5EF4-FFF2-40B4-BE49-F238E27FC236}">
                <a16:creationId xmlns:a16="http://schemas.microsoft.com/office/drawing/2014/main" id="{59B15C73-95C5-956B-3216-2929D0233DF7}"/>
              </a:ext>
            </a:extLst>
          </p:cNvPr>
          <p:cNvSpPr txBox="1"/>
          <p:nvPr/>
        </p:nvSpPr>
        <p:spPr>
          <a:xfrm>
            <a:off x="9698846" y="6577425"/>
            <a:ext cx="1596912" cy="215444"/>
          </a:xfrm>
          <a:prstGeom prst="rect">
            <a:avLst/>
          </a:prstGeom>
          <a:noFill/>
          <a:ln>
            <a:solidFill>
              <a:schemeClr val="bg1">
                <a:lumMod val="85000"/>
              </a:schemeClr>
            </a:solidFill>
          </a:ln>
        </p:spPr>
        <p:txBody>
          <a:bodyPr wrap="none" lIns="91440" tIns="45720" rIns="91440" bIns="45720" rtlCol="0" anchor="t">
            <a:spAutoFit/>
          </a:bodyPr>
          <a:lstStyle/>
          <a:p>
            <a:r>
              <a:rPr lang="en-AU" sz="800" b="1" dirty="0">
                <a:latin typeface="Poppins" panose="00000500000000000000" pitchFamily="2" charset="0"/>
                <a:cs typeface="Poppins" panose="00000500000000000000" pitchFamily="2" charset="0"/>
              </a:rPr>
              <a:t>Generated Date: </a:t>
            </a:r>
            <a:r>
              <a:rPr lang="en-AU" sz="800" dirty="0">
                <a:latin typeface="Poppins" panose="00000500000000000000" pitchFamily="2" charset="0"/>
                <a:cs typeface="Poppins" panose="00000500000000000000" pitchFamily="2" charset="0"/>
              </a:rPr>
              <a:t>26/11/2025</a:t>
            </a:r>
          </a:p>
        </p:txBody>
      </p:sp>
      <p:pic>
        <p:nvPicPr>
          <p:cNvPr id="2" name="Picture 1">
            <a:extLst>
              <a:ext uri="{FF2B5EF4-FFF2-40B4-BE49-F238E27FC236}">
                <a16:creationId xmlns:a16="http://schemas.microsoft.com/office/drawing/2014/main" id="{EE26BCE7-4167-A9AE-26E8-6A043720CE48}"/>
              </a:ext>
            </a:extLst>
          </p:cNvPr>
          <p:cNvPicPr>
            <a:picLocks noChangeAspect="1"/>
          </p:cNvPicPr>
          <p:nvPr/>
        </p:nvPicPr>
        <p:blipFill>
          <a:blip r:embed="rId3"/>
          <a:stretch>
            <a:fillRect/>
          </a:stretch>
        </p:blipFill>
        <p:spPr>
          <a:xfrm>
            <a:off x="9829799" y="209276"/>
            <a:ext cx="1516439" cy="184794"/>
          </a:xfrm>
          <a:prstGeom prst="rect">
            <a:avLst/>
          </a:prstGeom>
        </p:spPr>
      </p:pic>
      <p:graphicFrame>
        <p:nvGraphicFramePr>
          <p:cNvPr id="3" name="Table 2">
            <a:extLst>
              <a:ext uri="{FF2B5EF4-FFF2-40B4-BE49-F238E27FC236}">
                <a16:creationId xmlns:a16="http://schemas.microsoft.com/office/drawing/2014/main" id="{4184FDEE-21F8-632E-A7C7-0342285361F6}"/>
              </a:ext>
            </a:extLst>
          </p:cNvPr>
          <p:cNvGraphicFramePr>
            <a:graphicFrameLocks noGrp="1"/>
          </p:cNvGraphicFramePr>
          <p:nvPr>
            <p:extLst>
              <p:ext uri="{D42A27DB-BD31-4B8C-83A1-F6EECF244321}">
                <p14:modId xmlns:p14="http://schemas.microsoft.com/office/powerpoint/2010/main" val="3831104179"/>
              </p:ext>
            </p:extLst>
          </p:nvPr>
        </p:nvGraphicFramePr>
        <p:xfrm>
          <a:off x="806924" y="488209"/>
          <a:ext cx="8832551" cy="518635"/>
        </p:xfrm>
        <a:graphic>
          <a:graphicData uri="http://schemas.openxmlformats.org/drawingml/2006/table">
            <a:tbl>
              <a:tblPr firstRow="1" bandRow="1">
                <a:tableStyleId>{5C22544A-7EE6-4342-B048-85BDC9FD1C3A}</a:tableStyleId>
              </a:tblPr>
              <a:tblGrid>
                <a:gridCol w="8832551">
                  <a:extLst>
                    <a:ext uri="{9D8B030D-6E8A-4147-A177-3AD203B41FA5}">
                      <a16:colId xmlns:a16="http://schemas.microsoft.com/office/drawing/2014/main" val="804354194"/>
                    </a:ext>
                  </a:extLst>
                </a:gridCol>
              </a:tblGrid>
              <a:tr h="518635">
                <a:tc>
                  <a:txBody>
                    <a:bodyPr/>
                    <a:lstStyle/>
                    <a:p>
                      <a:r>
                        <a:rPr lang="en-AU" sz="800" b="0" i="1" dirty="0">
                          <a:solidFill>
                            <a:schemeClr val="tx1"/>
                          </a:solidFill>
                          <a:latin typeface="Poppins" panose="00000500000000000000" pitchFamily="2" charset="0"/>
                          <a:cs typeface="Poppins" panose="00000500000000000000" pitchFamily="2" charset="0"/>
                        </a:rPr>
                        <a:t>The Sydney Harbour Bridge is undergoing critical resurfacing works to maintain the structural integrity and safety of one of Australia’s most iconic transport links. This project involves the removal and replacement of aging road surfaces across the main deck to ensure a smoother, safer journey for the thousands of vehicles that cross daily.</a:t>
                      </a:r>
                    </a:p>
                  </a:txBody>
                  <a:tcPr>
                    <a:solidFill>
                      <a:srgbClr val="F9F9F9"/>
                    </a:solidFill>
                  </a:tcPr>
                </a:tc>
                <a:extLst>
                  <a:ext uri="{0D108BD9-81ED-4DB2-BD59-A6C34878D82A}">
                    <a16:rowId xmlns:a16="http://schemas.microsoft.com/office/drawing/2014/main" val="3588672345"/>
                  </a:ext>
                </a:extLst>
              </a:tr>
            </a:tbl>
          </a:graphicData>
        </a:graphic>
      </p:graphicFrame>
      <p:graphicFrame>
        <p:nvGraphicFramePr>
          <p:cNvPr id="4" name="Table 3">
            <a:extLst>
              <a:ext uri="{FF2B5EF4-FFF2-40B4-BE49-F238E27FC236}">
                <a16:creationId xmlns:a16="http://schemas.microsoft.com/office/drawing/2014/main" id="{6A2F3C60-EB9C-DDD5-2A92-3E67D4F7E20A}"/>
              </a:ext>
            </a:extLst>
          </p:cNvPr>
          <p:cNvGraphicFramePr>
            <a:graphicFrameLocks noGrp="1"/>
          </p:cNvGraphicFramePr>
          <p:nvPr>
            <p:extLst>
              <p:ext uri="{D42A27DB-BD31-4B8C-83A1-F6EECF244321}">
                <p14:modId xmlns:p14="http://schemas.microsoft.com/office/powerpoint/2010/main" val="1071821937"/>
              </p:ext>
            </p:extLst>
          </p:nvPr>
        </p:nvGraphicFramePr>
        <p:xfrm>
          <a:off x="4359843" y="4788246"/>
          <a:ext cx="3478993" cy="1382729"/>
        </p:xfrm>
        <a:graphic>
          <a:graphicData uri="http://schemas.openxmlformats.org/drawingml/2006/table">
            <a:tbl>
              <a:tblPr firstRow="1" bandRow="1">
                <a:tableStyleId>{5C22544A-7EE6-4342-B048-85BDC9FD1C3A}</a:tableStyleId>
              </a:tblPr>
              <a:tblGrid>
                <a:gridCol w="1605788">
                  <a:extLst>
                    <a:ext uri="{9D8B030D-6E8A-4147-A177-3AD203B41FA5}">
                      <a16:colId xmlns:a16="http://schemas.microsoft.com/office/drawing/2014/main" val="2866023720"/>
                    </a:ext>
                  </a:extLst>
                </a:gridCol>
                <a:gridCol w="901914">
                  <a:extLst>
                    <a:ext uri="{9D8B030D-6E8A-4147-A177-3AD203B41FA5}">
                      <a16:colId xmlns:a16="http://schemas.microsoft.com/office/drawing/2014/main" val="1074537772"/>
                    </a:ext>
                  </a:extLst>
                </a:gridCol>
                <a:gridCol w="971291">
                  <a:extLst>
                    <a:ext uri="{9D8B030D-6E8A-4147-A177-3AD203B41FA5}">
                      <a16:colId xmlns:a16="http://schemas.microsoft.com/office/drawing/2014/main" val="4046881479"/>
                    </a:ext>
                  </a:extLst>
                </a:gridCol>
              </a:tblGrid>
              <a:tr h="230194">
                <a:tc>
                  <a:txBody>
                    <a:bodyPr/>
                    <a:lstStyle/>
                    <a:p>
                      <a:pPr algn="l"/>
                      <a:r>
                        <a:rPr lang="en-AU" sz="800" b="0" dirty="0">
                          <a:solidFill>
                            <a:schemeClr val="bg1"/>
                          </a:solidFill>
                          <a:latin typeface="Poppins" panose="00000500000000000000" pitchFamily="2" charset="0"/>
                          <a:cs typeface="Poppins" panose="00000500000000000000" pitchFamily="2" charset="0"/>
                        </a:rPr>
                        <a:t>Open Issues</a:t>
                      </a:r>
                    </a:p>
                  </a:txBody>
                  <a:tcPr anchor="ctr">
                    <a:solidFill>
                      <a:schemeClr val="tx2">
                        <a:lumMod val="75000"/>
                      </a:schemeClr>
                    </a:solidFill>
                  </a:tcPr>
                </a:tc>
                <a:tc>
                  <a:txBody>
                    <a:bodyPr/>
                    <a:lstStyle/>
                    <a:p>
                      <a:pPr algn="l"/>
                      <a:r>
                        <a:rPr lang="en-AU" sz="800" b="0" dirty="0">
                          <a:solidFill>
                            <a:schemeClr val="bg1"/>
                          </a:solidFill>
                          <a:latin typeface="Poppins" panose="00000500000000000000" pitchFamily="2" charset="0"/>
                          <a:cs typeface="Poppins" panose="00000500000000000000" pitchFamily="2" charset="0"/>
                        </a:rPr>
                        <a:t>Due Date</a:t>
                      </a:r>
                    </a:p>
                  </a:txBody>
                  <a:tcPr anchor="ctr">
                    <a:solidFill>
                      <a:schemeClr val="tx2">
                        <a:lumMod val="75000"/>
                      </a:schemeClr>
                    </a:solidFill>
                  </a:tcPr>
                </a:tc>
                <a:tc>
                  <a:txBody>
                    <a:bodyPr/>
                    <a:lstStyle/>
                    <a:p>
                      <a:pPr algn="l"/>
                      <a:r>
                        <a:rPr lang="en-AU" sz="800" b="0" dirty="0">
                          <a:solidFill>
                            <a:schemeClr val="bg1"/>
                          </a:solidFill>
                          <a:latin typeface="Poppins" panose="00000500000000000000" pitchFamily="2" charset="0"/>
                          <a:cs typeface="Poppins" panose="00000500000000000000" pitchFamily="2" charset="0"/>
                        </a:rPr>
                        <a:t>Rating</a:t>
                      </a:r>
                    </a:p>
                  </a:txBody>
                  <a:tcPr anchor="ctr">
                    <a:solidFill>
                      <a:schemeClr val="tx2">
                        <a:lumMod val="75000"/>
                      </a:schemeClr>
                    </a:solidFill>
                  </a:tcPr>
                </a:tc>
                <a:extLst>
                  <a:ext uri="{0D108BD9-81ED-4DB2-BD59-A6C34878D82A}">
                    <a16:rowId xmlns:a16="http://schemas.microsoft.com/office/drawing/2014/main" val="3886326737"/>
                  </a:ext>
                </a:extLst>
              </a:tr>
              <a:tr h="255280">
                <a:tc>
                  <a:txBody>
                    <a:bodyPr/>
                    <a:lstStyle/>
                    <a:p>
                      <a:pPr algn="l" fontAlgn="b">
                        <a:buNone/>
                      </a:pPr>
                      <a:r>
                        <a:rPr lang="en-AU" sz="800" b="0" i="0" u="none" strike="noStrike" dirty="0">
                          <a:solidFill>
                            <a:srgbClr val="000000"/>
                          </a:solidFill>
                          <a:effectLst/>
                          <a:latin typeface="Poppins" pitchFamily="2" charset="77"/>
                          <a:cs typeface="Poppins" pitchFamily="2" charset="77"/>
                        </a:rPr>
                        <a:t>Contractor OH&amp;S expiry and inability to renew</a:t>
                      </a:r>
                    </a:p>
                  </a:txBody>
                  <a:tcPr marL="9525" marR="9525" marT="9525" anchor="b">
                    <a:solidFill>
                      <a:srgbClr val="F9F9F9"/>
                    </a:solidFill>
                  </a:tcPr>
                </a:tc>
                <a:tc>
                  <a:txBody>
                    <a:bodyPr/>
                    <a:lstStyle/>
                    <a:p>
                      <a:pPr algn="l"/>
                      <a:r>
                        <a:rPr lang="en-AU" sz="800" dirty="0">
                          <a:latin typeface="Poppins" panose="00000500000000000000" pitchFamily="2" charset="0"/>
                          <a:cs typeface="Poppins" panose="00000500000000000000" pitchFamily="2" charset="0"/>
                        </a:rPr>
                        <a:t>10/12/2025</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Extreme</a:t>
                      </a:r>
                    </a:p>
                  </a:txBody>
                  <a:tcPr anchor="ctr">
                    <a:solidFill>
                      <a:srgbClr val="FF5959"/>
                    </a:solidFill>
                  </a:tcPr>
                </a:tc>
                <a:extLst>
                  <a:ext uri="{0D108BD9-81ED-4DB2-BD59-A6C34878D82A}">
                    <a16:rowId xmlns:a16="http://schemas.microsoft.com/office/drawing/2014/main" val="788255886"/>
                  </a:ext>
                </a:extLst>
              </a:tr>
              <a:tr h="255280">
                <a:tc>
                  <a:txBody>
                    <a:bodyPr/>
                    <a:lstStyle/>
                    <a:p>
                      <a:pPr algn="l" fontAlgn="b">
                        <a:buNone/>
                      </a:pPr>
                      <a:r>
                        <a:rPr lang="en-AU" sz="800" b="0" i="0" u="none" strike="noStrike" dirty="0">
                          <a:solidFill>
                            <a:srgbClr val="000000"/>
                          </a:solidFill>
                          <a:effectLst/>
                          <a:latin typeface="Poppins" pitchFamily="2" charset="77"/>
                          <a:cs typeface="Poppins" pitchFamily="2" charset="77"/>
                        </a:rPr>
                        <a:t>Run out of budget</a:t>
                      </a:r>
                    </a:p>
                  </a:txBody>
                  <a:tcPr marL="9525" marR="9525" marT="9525" anchor="b">
                    <a:solidFill>
                      <a:srgbClr val="F9F9F9"/>
                    </a:solidFill>
                  </a:tcPr>
                </a:tc>
                <a:tc>
                  <a:txBody>
                    <a:bodyPr/>
                    <a:lstStyle/>
                    <a:p>
                      <a:pPr algn="l"/>
                      <a:r>
                        <a:rPr lang="en-AU" sz="800" dirty="0">
                          <a:latin typeface="Poppins" panose="00000500000000000000" pitchFamily="2" charset="0"/>
                          <a:cs typeface="Poppins" panose="00000500000000000000" pitchFamily="2" charset="0"/>
                        </a:rPr>
                        <a:t>05/01/2026</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Moderate</a:t>
                      </a:r>
                    </a:p>
                  </a:txBody>
                  <a:tcPr anchor="ctr">
                    <a:solidFill>
                      <a:srgbClr val="FFC000"/>
                    </a:solidFill>
                  </a:tcPr>
                </a:tc>
                <a:extLst>
                  <a:ext uri="{0D108BD9-81ED-4DB2-BD59-A6C34878D82A}">
                    <a16:rowId xmlns:a16="http://schemas.microsoft.com/office/drawing/2014/main" val="1593295319"/>
                  </a:ext>
                </a:extLst>
              </a:tr>
              <a:tr h="255280">
                <a:tc>
                  <a:txBody>
                    <a:bodyPr/>
                    <a:lstStyle/>
                    <a:p>
                      <a:pPr algn="l" fontAlgn="b">
                        <a:buNone/>
                      </a:pPr>
                      <a:r>
                        <a:rPr lang="en-AU" sz="800" b="0" i="0" u="none" strike="noStrike" dirty="0">
                          <a:solidFill>
                            <a:srgbClr val="000000"/>
                          </a:solidFill>
                          <a:effectLst/>
                          <a:latin typeface="Poppins" pitchFamily="2" charset="77"/>
                          <a:cs typeface="Poppins" pitchFamily="2" charset="77"/>
                        </a:rPr>
                        <a:t>Consultant or contractor delays</a:t>
                      </a:r>
                    </a:p>
                  </a:txBody>
                  <a:tcPr marL="9525" marR="9525" marT="9525" anchor="b">
                    <a:solidFill>
                      <a:srgbClr val="F9F9F9"/>
                    </a:solidFill>
                  </a:tcPr>
                </a:tc>
                <a:tc>
                  <a:txBody>
                    <a:bodyPr/>
                    <a:lstStyle/>
                    <a:p>
                      <a:pPr marL="0" marR="0" lvl="0" indent="0" algn="l" defTabSz="932742"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solidFill>
                            <a:prstClr val="black"/>
                          </a:solidFill>
                          <a:effectLst/>
                          <a:uLnTx/>
                          <a:uFillTx/>
                          <a:latin typeface="Poppins" panose="00000500000000000000" pitchFamily="2" charset="0"/>
                          <a:ea typeface="+mn-ea"/>
                          <a:cs typeface="Poppins" panose="00000500000000000000" pitchFamily="2" charset="0"/>
                        </a:rPr>
                        <a:t>05/01/2026</a:t>
                      </a:r>
                      <a:endParaRPr kumimoji="0" lang="en-AU" sz="800" b="0" i="0" u="none" strike="noStrike" kern="1200" cap="none" spc="0" normalizeH="0" baseline="0" noProof="0" dirty="0">
                        <a:ln>
                          <a:noFill/>
                        </a:ln>
                        <a:solidFill>
                          <a:prstClr val="black"/>
                        </a:solidFill>
                        <a:effectLst/>
                        <a:uLnTx/>
                        <a:uFillTx/>
                        <a:latin typeface="Poppins" panose="00000500000000000000" pitchFamily="2" charset="0"/>
                        <a:ea typeface="+mn-ea"/>
                        <a:cs typeface="Poppins" panose="00000500000000000000" pitchFamily="2" charset="0"/>
                      </a:endParaRP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Moderate</a:t>
                      </a:r>
                    </a:p>
                  </a:txBody>
                  <a:tcPr anchor="ctr">
                    <a:solidFill>
                      <a:srgbClr val="FFC000"/>
                    </a:solidFill>
                  </a:tcPr>
                </a:tc>
                <a:extLst>
                  <a:ext uri="{0D108BD9-81ED-4DB2-BD59-A6C34878D82A}">
                    <a16:rowId xmlns:a16="http://schemas.microsoft.com/office/drawing/2014/main" val="2102871177"/>
                  </a:ext>
                </a:extLst>
              </a:tr>
              <a:tr h="255280">
                <a:tc>
                  <a:txBody>
                    <a:bodyPr/>
                    <a:lstStyle/>
                    <a:p>
                      <a:pPr algn="l" fontAlgn="b">
                        <a:buNone/>
                      </a:pPr>
                      <a:r>
                        <a:rPr lang="en-AU" sz="800" b="0" i="0" u="none" strike="noStrike" dirty="0">
                          <a:solidFill>
                            <a:srgbClr val="000000"/>
                          </a:solidFill>
                          <a:effectLst/>
                          <a:latin typeface="Poppins" pitchFamily="2" charset="77"/>
                          <a:cs typeface="Poppins" pitchFamily="2" charset="77"/>
                        </a:rPr>
                        <a:t>Lack of Stakeholder Engagement</a:t>
                      </a:r>
                    </a:p>
                  </a:txBody>
                  <a:tcPr marL="9525" marR="9525" marT="9525" anchor="b">
                    <a:solidFill>
                      <a:srgbClr val="F9F9F9"/>
                    </a:solidFill>
                  </a:tcPr>
                </a:tc>
                <a:tc>
                  <a:txBody>
                    <a:bodyPr/>
                    <a:lstStyle/>
                    <a:p>
                      <a:pPr marL="0" marR="0" lvl="0" indent="0" algn="l" defTabSz="932742"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dirty="0">
                          <a:ln>
                            <a:noFill/>
                          </a:ln>
                          <a:solidFill>
                            <a:prstClr val="black"/>
                          </a:solidFill>
                          <a:effectLst/>
                          <a:uLnTx/>
                          <a:uFillTx/>
                          <a:latin typeface="Poppins" panose="00000500000000000000" pitchFamily="2" charset="0"/>
                          <a:ea typeface="+mn-ea"/>
                          <a:cs typeface="Poppins" panose="00000500000000000000" pitchFamily="2" charset="0"/>
                        </a:rPr>
                        <a:t>05/01/2026</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Low</a:t>
                      </a:r>
                    </a:p>
                  </a:txBody>
                  <a:tcPr anchor="ctr">
                    <a:solidFill>
                      <a:srgbClr val="92D050"/>
                    </a:solidFill>
                  </a:tcPr>
                </a:tc>
                <a:extLst>
                  <a:ext uri="{0D108BD9-81ED-4DB2-BD59-A6C34878D82A}">
                    <a16:rowId xmlns:a16="http://schemas.microsoft.com/office/drawing/2014/main" val="3576762689"/>
                  </a:ext>
                </a:extLst>
              </a:tr>
            </a:tbl>
          </a:graphicData>
        </a:graphic>
      </p:graphicFrame>
      <p:graphicFrame>
        <p:nvGraphicFramePr>
          <p:cNvPr id="12" name="Table 11">
            <a:extLst>
              <a:ext uri="{FF2B5EF4-FFF2-40B4-BE49-F238E27FC236}">
                <a16:creationId xmlns:a16="http://schemas.microsoft.com/office/drawing/2014/main" id="{ED445092-435D-3FFE-3CE6-1F8FAEC909DE}"/>
              </a:ext>
            </a:extLst>
          </p:cNvPr>
          <p:cNvGraphicFramePr>
            <a:graphicFrameLocks noGrp="1"/>
          </p:cNvGraphicFramePr>
          <p:nvPr>
            <p:extLst>
              <p:ext uri="{D42A27DB-BD31-4B8C-83A1-F6EECF244321}">
                <p14:modId xmlns:p14="http://schemas.microsoft.com/office/powerpoint/2010/main" val="3488729447"/>
              </p:ext>
            </p:extLst>
          </p:nvPr>
        </p:nvGraphicFramePr>
        <p:xfrm>
          <a:off x="7880602" y="4788246"/>
          <a:ext cx="3544307" cy="1517953"/>
        </p:xfrm>
        <a:graphic>
          <a:graphicData uri="http://schemas.openxmlformats.org/drawingml/2006/table">
            <a:tbl>
              <a:tblPr firstRow="1" bandRow="1">
                <a:tableStyleId>{5C22544A-7EE6-4342-B048-85BDC9FD1C3A}</a:tableStyleId>
              </a:tblPr>
              <a:tblGrid>
                <a:gridCol w="1730828">
                  <a:extLst>
                    <a:ext uri="{9D8B030D-6E8A-4147-A177-3AD203B41FA5}">
                      <a16:colId xmlns:a16="http://schemas.microsoft.com/office/drawing/2014/main" val="2866023720"/>
                    </a:ext>
                  </a:extLst>
                </a:gridCol>
                <a:gridCol w="957943">
                  <a:extLst>
                    <a:ext uri="{9D8B030D-6E8A-4147-A177-3AD203B41FA5}">
                      <a16:colId xmlns:a16="http://schemas.microsoft.com/office/drawing/2014/main" val="1074537772"/>
                    </a:ext>
                  </a:extLst>
                </a:gridCol>
                <a:gridCol w="855536">
                  <a:extLst>
                    <a:ext uri="{9D8B030D-6E8A-4147-A177-3AD203B41FA5}">
                      <a16:colId xmlns:a16="http://schemas.microsoft.com/office/drawing/2014/main" val="4046881479"/>
                    </a:ext>
                  </a:extLst>
                </a:gridCol>
              </a:tblGrid>
              <a:tr h="241553">
                <a:tc>
                  <a:txBody>
                    <a:bodyPr/>
                    <a:lstStyle/>
                    <a:p>
                      <a:pPr algn="l"/>
                      <a:r>
                        <a:rPr lang="en-AU" sz="800" b="0" dirty="0">
                          <a:solidFill>
                            <a:schemeClr val="bg1"/>
                          </a:solidFill>
                          <a:latin typeface="Poppins" panose="00000500000000000000" pitchFamily="2" charset="0"/>
                          <a:cs typeface="Poppins" panose="00000500000000000000" pitchFamily="2" charset="0"/>
                        </a:rPr>
                        <a:t>Open Milestones</a:t>
                      </a:r>
                    </a:p>
                  </a:txBody>
                  <a:tcPr anchor="ctr">
                    <a:solidFill>
                      <a:schemeClr val="tx2">
                        <a:lumMod val="75000"/>
                      </a:schemeClr>
                    </a:solidFill>
                  </a:tcPr>
                </a:tc>
                <a:tc>
                  <a:txBody>
                    <a:bodyPr/>
                    <a:lstStyle/>
                    <a:p>
                      <a:pPr algn="l"/>
                      <a:r>
                        <a:rPr lang="en-AU" sz="800" b="0" dirty="0">
                          <a:solidFill>
                            <a:schemeClr val="bg1"/>
                          </a:solidFill>
                          <a:latin typeface="Poppins" panose="00000500000000000000" pitchFamily="2" charset="0"/>
                          <a:cs typeface="Poppins" panose="00000500000000000000" pitchFamily="2" charset="0"/>
                        </a:rPr>
                        <a:t>Due Date</a:t>
                      </a:r>
                    </a:p>
                  </a:txBody>
                  <a:tcPr anchor="ctr">
                    <a:solidFill>
                      <a:schemeClr val="tx2">
                        <a:lumMod val="75000"/>
                      </a:schemeClr>
                    </a:solidFill>
                  </a:tcPr>
                </a:tc>
                <a:tc>
                  <a:txBody>
                    <a:bodyPr/>
                    <a:lstStyle/>
                    <a:p>
                      <a:pPr algn="l"/>
                      <a:r>
                        <a:rPr lang="en-AU" sz="800" b="0" dirty="0">
                          <a:solidFill>
                            <a:schemeClr val="bg1"/>
                          </a:solidFill>
                          <a:latin typeface="Poppins" panose="00000500000000000000" pitchFamily="2" charset="0"/>
                          <a:cs typeface="Poppins" panose="00000500000000000000" pitchFamily="2" charset="0"/>
                        </a:rPr>
                        <a:t>Rating</a:t>
                      </a:r>
                    </a:p>
                  </a:txBody>
                  <a:tcPr anchor="ctr">
                    <a:solidFill>
                      <a:schemeClr val="tx2">
                        <a:lumMod val="75000"/>
                      </a:schemeClr>
                    </a:solidFill>
                  </a:tcPr>
                </a:tc>
                <a:extLst>
                  <a:ext uri="{0D108BD9-81ED-4DB2-BD59-A6C34878D82A}">
                    <a16:rowId xmlns:a16="http://schemas.microsoft.com/office/drawing/2014/main" val="3886326737"/>
                  </a:ext>
                </a:extLst>
              </a:tr>
              <a:tr h="255280">
                <a:tc>
                  <a:txBody>
                    <a:bodyPr/>
                    <a:lstStyle/>
                    <a:p>
                      <a:pPr algn="l"/>
                      <a:r>
                        <a:rPr lang="en-AU" sz="800" dirty="0">
                          <a:latin typeface="Poppins" panose="00000500000000000000" pitchFamily="2" charset="0"/>
                          <a:cs typeface="Poppins" panose="00000500000000000000" pitchFamily="2" charset="0"/>
                        </a:rPr>
                        <a:t>Milestone 1</a:t>
                      </a:r>
                    </a:p>
                  </a:txBody>
                  <a:tcPr anchor="ctr">
                    <a:solidFill>
                      <a:srgbClr val="F9F9F9"/>
                    </a:solidFill>
                  </a:tcPr>
                </a:tc>
                <a:tc>
                  <a:txBody>
                    <a:bodyPr/>
                    <a:lstStyle/>
                    <a:p>
                      <a:pPr algn="l"/>
                      <a:r>
                        <a:rPr lang="en-AU" sz="800" dirty="0">
                          <a:latin typeface="Poppins" panose="00000500000000000000" pitchFamily="2" charset="0"/>
                          <a:cs typeface="Poppins" panose="00000500000000000000" pitchFamily="2" charset="0"/>
                        </a:rPr>
                        <a:t>10/10/2025</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Overdue</a:t>
                      </a:r>
                    </a:p>
                  </a:txBody>
                  <a:tcPr anchor="ctr">
                    <a:solidFill>
                      <a:srgbClr val="FF5959"/>
                    </a:solidFill>
                  </a:tcPr>
                </a:tc>
                <a:extLst>
                  <a:ext uri="{0D108BD9-81ED-4DB2-BD59-A6C34878D82A}">
                    <a16:rowId xmlns:a16="http://schemas.microsoft.com/office/drawing/2014/main" val="788255886"/>
                  </a:ext>
                </a:extLst>
              </a:tr>
              <a:tr h="255280">
                <a:tc>
                  <a:txBody>
                    <a:bodyPr/>
                    <a:lstStyle/>
                    <a:p>
                      <a:pPr marL="0" marR="0" lvl="0" indent="0" algn="l" defTabSz="932742"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dirty="0">
                          <a:ln>
                            <a:noFill/>
                          </a:ln>
                          <a:solidFill>
                            <a:prstClr val="black"/>
                          </a:solidFill>
                          <a:effectLst/>
                          <a:uLnTx/>
                          <a:uFillTx/>
                          <a:latin typeface="Poppins" panose="00000500000000000000" pitchFamily="2" charset="0"/>
                          <a:ea typeface="+mn-ea"/>
                          <a:cs typeface="Poppins" panose="00000500000000000000" pitchFamily="2" charset="0"/>
                        </a:rPr>
                        <a:t>Milestone 2</a:t>
                      </a:r>
                    </a:p>
                  </a:txBody>
                  <a:tcPr anchor="ctr">
                    <a:solidFill>
                      <a:srgbClr val="F9F9F9"/>
                    </a:solidFill>
                  </a:tcPr>
                </a:tc>
                <a:tc>
                  <a:txBody>
                    <a:bodyPr/>
                    <a:lstStyle/>
                    <a:p>
                      <a:pPr algn="l"/>
                      <a:r>
                        <a:rPr lang="en-AU" sz="800" dirty="0">
                          <a:latin typeface="Poppins" panose="00000500000000000000" pitchFamily="2" charset="0"/>
                          <a:cs typeface="Poppins" panose="00000500000000000000" pitchFamily="2" charset="0"/>
                        </a:rPr>
                        <a:t>15/10/2025</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Overdue</a:t>
                      </a:r>
                    </a:p>
                  </a:txBody>
                  <a:tcPr anchor="ctr">
                    <a:solidFill>
                      <a:srgbClr val="FF5959"/>
                    </a:solidFill>
                  </a:tcPr>
                </a:tc>
                <a:extLst>
                  <a:ext uri="{0D108BD9-81ED-4DB2-BD59-A6C34878D82A}">
                    <a16:rowId xmlns:a16="http://schemas.microsoft.com/office/drawing/2014/main" val="1593295319"/>
                  </a:ext>
                </a:extLst>
              </a:tr>
              <a:tr h="255280">
                <a:tc>
                  <a:txBody>
                    <a:bodyPr/>
                    <a:lstStyle/>
                    <a:p>
                      <a:pPr marL="0" marR="0" lvl="0" indent="0" algn="l" defTabSz="932742"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dirty="0">
                          <a:ln>
                            <a:noFill/>
                          </a:ln>
                          <a:solidFill>
                            <a:prstClr val="black"/>
                          </a:solidFill>
                          <a:effectLst/>
                          <a:uLnTx/>
                          <a:uFillTx/>
                          <a:latin typeface="Poppins" panose="00000500000000000000" pitchFamily="2" charset="0"/>
                          <a:ea typeface="+mn-ea"/>
                          <a:cs typeface="Poppins" panose="00000500000000000000" pitchFamily="2" charset="0"/>
                        </a:rPr>
                        <a:t>Milestone 3</a:t>
                      </a:r>
                    </a:p>
                  </a:txBody>
                  <a:tcPr anchor="ctr">
                    <a:solidFill>
                      <a:srgbClr val="F9F9F9"/>
                    </a:solidFill>
                  </a:tcPr>
                </a:tc>
                <a:tc>
                  <a:txBody>
                    <a:bodyPr/>
                    <a:lstStyle/>
                    <a:p>
                      <a:pPr algn="l"/>
                      <a:r>
                        <a:rPr lang="en-AU" sz="800" dirty="0">
                          <a:latin typeface="Poppins" panose="00000500000000000000" pitchFamily="2" charset="0"/>
                          <a:cs typeface="Poppins" panose="00000500000000000000" pitchFamily="2" charset="0"/>
                        </a:rPr>
                        <a:t>10/12/2025</a:t>
                      </a:r>
                    </a:p>
                  </a:txBody>
                  <a:tcPr anchor="ctr">
                    <a:solidFill>
                      <a:srgbClr val="F9F9F9"/>
                    </a:solidFill>
                  </a:tcPr>
                </a:tc>
                <a:tc>
                  <a:txBody>
                    <a:bodyPr/>
                    <a:lstStyle/>
                    <a:p>
                      <a:pPr algn="ctr"/>
                      <a:r>
                        <a:rPr lang="en-AU" sz="800" dirty="0">
                          <a:latin typeface="Poppins" panose="00000500000000000000" pitchFamily="2" charset="0"/>
                          <a:cs typeface="Poppins" panose="00000500000000000000" pitchFamily="2" charset="0"/>
                        </a:rPr>
                        <a:t>Upcoming</a:t>
                      </a:r>
                    </a:p>
                  </a:txBody>
                  <a:tcPr anchor="ctr">
                    <a:solidFill>
                      <a:srgbClr val="92D050"/>
                    </a:solidFill>
                  </a:tcPr>
                </a:tc>
                <a:extLst>
                  <a:ext uri="{0D108BD9-81ED-4DB2-BD59-A6C34878D82A}">
                    <a16:rowId xmlns:a16="http://schemas.microsoft.com/office/drawing/2014/main" val="2102871177"/>
                  </a:ext>
                </a:extLst>
              </a:tr>
              <a:tr h="255280">
                <a:tc>
                  <a:txBody>
                    <a:bodyPr/>
                    <a:lstStyle/>
                    <a:p>
                      <a:pPr marL="0" marR="0" lvl="0" indent="0" algn="l" defTabSz="932742"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dirty="0">
                          <a:ln>
                            <a:noFill/>
                          </a:ln>
                          <a:solidFill>
                            <a:prstClr val="black"/>
                          </a:solidFill>
                          <a:effectLst/>
                          <a:uLnTx/>
                          <a:uFillTx/>
                          <a:latin typeface="Poppins" panose="00000500000000000000" pitchFamily="2" charset="0"/>
                          <a:ea typeface="+mn-ea"/>
                          <a:cs typeface="Poppins" panose="00000500000000000000" pitchFamily="2" charset="0"/>
                        </a:rPr>
                        <a:t>Milestone 4</a:t>
                      </a:r>
                    </a:p>
                  </a:txBody>
                  <a:tcPr anchor="ctr">
                    <a:solidFill>
                      <a:srgbClr val="F9F9F9"/>
                    </a:solidFill>
                  </a:tcPr>
                </a:tc>
                <a:tc>
                  <a:txBody>
                    <a:bodyPr/>
                    <a:lstStyle/>
                    <a:p>
                      <a:pPr algn="l"/>
                      <a:r>
                        <a:rPr lang="en-AU" sz="800" dirty="0">
                          <a:latin typeface="Poppins" panose="00000500000000000000" pitchFamily="2" charset="0"/>
                          <a:cs typeface="Poppins" panose="00000500000000000000" pitchFamily="2" charset="0"/>
                        </a:rPr>
                        <a:t>01/02/205</a:t>
                      </a:r>
                    </a:p>
                  </a:txBody>
                  <a:tcPr anchor="ctr">
                    <a:solidFill>
                      <a:srgbClr val="F9F9F9"/>
                    </a:solidFill>
                  </a:tcPr>
                </a:tc>
                <a:tc>
                  <a:txBody>
                    <a:bodyPr/>
                    <a:lstStyle/>
                    <a:p>
                      <a:pPr algn="ctr"/>
                      <a:r>
                        <a:rPr kumimoji="0" lang="en-AU" sz="800" b="0" i="0" u="none" strike="noStrike" kern="1200" cap="none" spc="0" normalizeH="0" baseline="0" noProof="0" dirty="0">
                          <a:ln>
                            <a:noFill/>
                          </a:ln>
                          <a:solidFill>
                            <a:prstClr val="black"/>
                          </a:solidFill>
                          <a:effectLst/>
                          <a:uLnTx/>
                          <a:uFillTx/>
                          <a:latin typeface="Poppins" panose="00000500000000000000" pitchFamily="2" charset="0"/>
                          <a:ea typeface="+mn-ea"/>
                          <a:cs typeface="Poppins" panose="00000500000000000000" pitchFamily="2" charset="0"/>
                        </a:rPr>
                        <a:t>Upcoming</a:t>
                      </a:r>
                      <a:endParaRPr lang="en-AU" sz="800" dirty="0">
                        <a:latin typeface="Poppins" panose="00000500000000000000" pitchFamily="2" charset="0"/>
                        <a:cs typeface="Poppins" panose="00000500000000000000" pitchFamily="2" charset="0"/>
                      </a:endParaRPr>
                    </a:p>
                  </a:txBody>
                  <a:tcPr anchor="ctr">
                    <a:solidFill>
                      <a:srgbClr val="92D050"/>
                    </a:solidFill>
                  </a:tcPr>
                </a:tc>
                <a:extLst>
                  <a:ext uri="{0D108BD9-81ED-4DB2-BD59-A6C34878D82A}">
                    <a16:rowId xmlns:a16="http://schemas.microsoft.com/office/drawing/2014/main" val="3576762689"/>
                  </a:ext>
                </a:extLst>
              </a:tr>
              <a:tr h="255280">
                <a:tc>
                  <a:txBody>
                    <a:bodyPr/>
                    <a:lstStyle/>
                    <a:p>
                      <a:pPr marL="0" marR="0" lvl="0" indent="0" algn="l" defTabSz="932742"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dirty="0">
                          <a:ln>
                            <a:noFill/>
                          </a:ln>
                          <a:solidFill>
                            <a:prstClr val="black"/>
                          </a:solidFill>
                          <a:effectLst/>
                          <a:uLnTx/>
                          <a:uFillTx/>
                          <a:latin typeface="Poppins" panose="00000500000000000000" pitchFamily="2" charset="0"/>
                          <a:ea typeface="+mn-ea"/>
                          <a:cs typeface="Poppins" panose="00000500000000000000" pitchFamily="2" charset="0"/>
                        </a:rPr>
                        <a:t>Milestone 5</a:t>
                      </a:r>
                    </a:p>
                  </a:txBody>
                  <a:tcPr anchor="ctr">
                    <a:solidFill>
                      <a:srgbClr val="F9F9F9"/>
                    </a:solidFill>
                  </a:tcPr>
                </a:tc>
                <a:tc>
                  <a:txBody>
                    <a:bodyPr/>
                    <a:lstStyle/>
                    <a:p>
                      <a:pPr algn="l"/>
                      <a:r>
                        <a:rPr lang="en-AU" sz="800" dirty="0">
                          <a:latin typeface="Poppins" panose="00000500000000000000" pitchFamily="2" charset="0"/>
                          <a:cs typeface="Poppins" panose="00000500000000000000" pitchFamily="2" charset="0"/>
                        </a:rPr>
                        <a:t>10/02/2025</a:t>
                      </a:r>
                    </a:p>
                  </a:txBody>
                  <a:tcPr anchor="ctr">
                    <a:solidFill>
                      <a:srgbClr val="F9F9F9"/>
                    </a:solidFill>
                  </a:tcPr>
                </a:tc>
                <a:tc>
                  <a:txBody>
                    <a:bodyPr/>
                    <a:lstStyle/>
                    <a:p>
                      <a:pPr algn="ctr"/>
                      <a:r>
                        <a:rPr kumimoji="0" lang="en-AU" sz="800" b="0" i="0" u="none" strike="noStrike" kern="1200" cap="none" spc="0" normalizeH="0" baseline="0" noProof="0" dirty="0">
                          <a:ln>
                            <a:noFill/>
                          </a:ln>
                          <a:solidFill>
                            <a:prstClr val="black"/>
                          </a:solidFill>
                          <a:effectLst/>
                          <a:uLnTx/>
                          <a:uFillTx/>
                          <a:latin typeface="Poppins" panose="00000500000000000000" pitchFamily="2" charset="0"/>
                          <a:ea typeface="+mn-ea"/>
                          <a:cs typeface="Poppins" panose="00000500000000000000" pitchFamily="2" charset="0"/>
                        </a:rPr>
                        <a:t>Upcoming</a:t>
                      </a:r>
                      <a:endParaRPr lang="en-AU" sz="800" dirty="0">
                        <a:latin typeface="Poppins" panose="00000500000000000000" pitchFamily="2" charset="0"/>
                        <a:cs typeface="Poppins" panose="00000500000000000000" pitchFamily="2" charset="0"/>
                      </a:endParaRPr>
                    </a:p>
                  </a:txBody>
                  <a:tcPr anchor="ctr">
                    <a:solidFill>
                      <a:srgbClr val="92D050"/>
                    </a:solidFill>
                  </a:tcPr>
                </a:tc>
                <a:extLst>
                  <a:ext uri="{0D108BD9-81ED-4DB2-BD59-A6C34878D82A}">
                    <a16:rowId xmlns:a16="http://schemas.microsoft.com/office/drawing/2014/main" val="708858061"/>
                  </a:ext>
                </a:extLst>
              </a:tr>
            </a:tbl>
          </a:graphicData>
        </a:graphic>
      </p:graphicFrame>
      <p:sp>
        <p:nvSpPr>
          <p:cNvPr id="16" name="TextBox 15">
            <a:extLst>
              <a:ext uri="{FF2B5EF4-FFF2-40B4-BE49-F238E27FC236}">
                <a16:creationId xmlns:a16="http://schemas.microsoft.com/office/drawing/2014/main" id="{1CAF1463-3189-6F9E-E05C-C3DF8519E176}"/>
              </a:ext>
            </a:extLst>
          </p:cNvPr>
          <p:cNvSpPr txBox="1"/>
          <p:nvPr/>
        </p:nvSpPr>
        <p:spPr>
          <a:xfrm>
            <a:off x="7854043" y="6577425"/>
            <a:ext cx="1795433" cy="215444"/>
          </a:xfrm>
          <a:prstGeom prst="rect">
            <a:avLst/>
          </a:prstGeom>
          <a:noFill/>
          <a:ln>
            <a:solidFill>
              <a:schemeClr val="bg1">
                <a:lumMod val="85000"/>
              </a:schemeClr>
            </a:solidFill>
          </a:ln>
        </p:spPr>
        <p:txBody>
          <a:bodyPr wrap="square" lIns="91440" tIns="45720" rIns="91440" bIns="45720" rtlCol="0" anchor="t">
            <a:spAutoFit/>
          </a:bodyPr>
          <a:lstStyle/>
          <a:p>
            <a:r>
              <a:rPr lang="en-AU" sz="800" b="1" dirty="0">
                <a:latin typeface="Poppins" panose="00000500000000000000" pitchFamily="2" charset="0"/>
                <a:cs typeface="Poppins" panose="00000500000000000000" pitchFamily="2" charset="0"/>
              </a:rPr>
              <a:t>Generated By: </a:t>
            </a:r>
            <a:r>
              <a:rPr lang="en-AU" sz="800" dirty="0">
                <a:latin typeface="Poppins" panose="00000500000000000000" pitchFamily="2" charset="0"/>
                <a:cs typeface="Poppins" panose="00000500000000000000" pitchFamily="2" charset="0"/>
              </a:rPr>
              <a:t>Chuck Bartowski</a:t>
            </a:r>
          </a:p>
        </p:txBody>
      </p:sp>
      <p:sp>
        <p:nvSpPr>
          <p:cNvPr id="19" name="TextBox 18">
            <a:extLst>
              <a:ext uri="{FF2B5EF4-FFF2-40B4-BE49-F238E27FC236}">
                <a16:creationId xmlns:a16="http://schemas.microsoft.com/office/drawing/2014/main" id="{8B594840-FE58-C955-8109-AA3E930670A0}"/>
              </a:ext>
            </a:extLst>
          </p:cNvPr>
          <p:cNvSpPr txBox="1"/>
          <p:nvPr/>
        </p:nvSpPr>
        <p:spPr>
          <a:xfrm>
            <a:off x="744582" y="6577425"/>
            <a:ext cx="7060091" cy="215444"/>
          </a:xfrm>
          <a:prstGeom prst="rect">
            <a:avLst/>
          </a:prstGeom>
          <a:noFill/>
        </p:spPr>
        <p:txBody>
          <a:bodyPr wrap="square" lIns="91440" tIns="45720" rIns="91440" bIns="45720" rtlCol="0" anchor="t">
            <a:spAutoFit/>
          </a:bodyPr>
          <a:lstStyle/>
          <a:p>
            <a:r>
              <a:rPr lang="en-AU" sz="800" b="1" dirty="0">
                <a:latin typeface="Poppins" panose="00000500000000000000" pitchFamily="2" charset="0"/>
                <a:cs typeface="Poppins" panose="00000500000000000000" pitchFamily="2" charset="0"/>
              </a:rPr>
              <a:t>Legend: </a:t>
            </a:r>
            <a:r>
              <a:rPr lang="en-AU" sz="800" dirty="0">
                <a:latin typeface="Poppins" panose="00000500000000000000" pitchFamily="2" charset="0"/>
                <a:cs typeface="Poppins" panose="00000500000000000000" pitchFamily="2" charset="0"/>
              </a:rPr>
              <a:t>Text </a:t>
            </a:r>
            <a:r>
              <a:rPr lang="en-AU" sz="800" dirty="0" err="1">
                <a:latin typeface="Poppins" panose="00000500000000000000" pitchFamily="2" charset="0"/>
                <a:cs typeface="Poppins" panose="00000500000000000000" pitchFamily="2" charset="0"/>
              </a:rPr>
              <a:t>Color</a:t>
            </a:r>
            <a:r>
              <a:rPr lang="en-AU" sz="800" dirty="0">
                <a:latin typeface="Poppins" panose="00000500000000000000" pitchFamily="2" charset="0"/>
                <a:cs typeface="Poppins" panose="00000500000000000000" pitchFamily="2" charset="0"/>
              </a:rPr>
              <a:t>: </a:t>
            </a:r>
            <a:r>
              <a:rPr lang="en-AU" sz="800" b="1" dirty="0">
                <a:latin typeface="Poppins" panose="00000500000000000000" pitchFamily="2" charset="0"/>
                <a:cs typeface="Poppins" panose="00000500000000000000" pitchFamily="2" charset="0"/>
              </a:rPr>
              <a:t> </a:t>
            </a:r>
            <a:r>
              <a:rPr lang="en-AU" sz="800" dirty="0">
                <a:solidFill>
                  <a:srgbClr val="92D050"/>
                </a:solidFill>
                <a:latin typeface="Poppins" panose="00000500000000000000" pitchFamily="2" charset="0"/>
                <a:cs typeface="Poppins" panose="00000500000000000000" pitchFamily="2" charset="0"/>
              </a:rPr>
              <a:t>On Track</a:t>
            </a:r>
            <a:r>
              <a:rPr lang="en-AU" sz="800" dirty="0">
                <a:solidFill>
                  <a:srgbClr val="FFC000"/>
                </a:solidFill>
                <a:latin typeface="Poppins" panose="00000500000000000000" pitchFamily="2" charset="0"/>
                <a:cs typeface="Poppins" panose="00000500000000000000" pitchFamily="2" charset="0"/>
              </a:rPr>
              <a:t>, Late</a:t>
            </a:r>
            <a:r>
              <a:rPr lang="en-AU" sz="800" dirty="0">
                <a:solidFill>
                  <a:srgbClr val="FF5959"/>
                </a:solidFill>
                <a:latin typeface="Poppins" panose="00000500000000000000" pitchFamily="2" charset="0"/>
                <a:cs typeface="Poppins" panose="00000500000000000000" pitchFamily="2" charset="0"/>
              </a:rPr>
              <a:t>, Overdue</a:t>
            </a:r>
          </a:p>
        </p:txBody>
      </p:sp>
      <p:sp>
        <p:nvSpPr>
          <p:cNvPr id="26" name="Title 13">
            <a:extLst>
              <a:ext uri="{FF2B5EF4-FFF2-40B4-BE49-F238E27FC236}">
                <a16:creationId xmlns:a16="http://schemas.microsoft.com/office/drawing/2014/main" id="{64E64BBF-1BC6-6940-A947-A21E4B9E1F88}"/>
              </a:ext>
            </a:extLst>
          </p:cNvPr>
          <p:cNvSpPr txBox="1">
            <a:spLocks/>
          </p:cNvSpPr>
          <p:nvPr/>
        </p:nvSpPr>
        <p:spPr>
          <a:xfrm>
            <a:off x="5991497" y="172852"/>
            <a:ext cx="5309767" cy="492443"/>
          </a:xfrm>
        </p:spPr>
        <p:txBody>
          <a:bodyPr lIns="91440" tIns="45720" rIns="91440" bIns="45720" anchor="t"/>
          <a:lstStyle>
            <a:lvl1pPr algn="l" defTabSz="932742" rtl="0" eaLnBrk="1" latinLnBrk="0" hangingPunct="1">
              <a:lnSpc>
                <a:spcPct val="100000"/>
              </a:lnSpc>
              <a:spcBef>
                <a:spcPct val="0"/>
              </a:spcBef>
              <a:buNone/>
              <a:defRPr lang="en-US" sz="3600" b="0" kern="1200" cap="none" spc="-50" baseline="0" dirty="0" smtClean="0">
                <a:ln w="3175">
                  <a:noFill/>
                </a:ln>
                <a:solidFill>
                  <a:schemeClr val="tx1"/>
                </a:solidFill>
                <a:effectLst/>
                <a:latin typeface="+mn-lt"/>
                <a:ea typeface="+mn-ea"/>
                <a:cs typeface="Segoe UI" pitchFamily="34" charset="0"/>
              </a:defRPr>
            </a:lvl1pPr>
          </a:lstStyle>
          <a:p>
            <a:r>
              <a:rPr lang="en-US" sz="1000" b="1" dirty="0">
                <a:latin typeface="Poppins"/>
                <a:cs typeface="Poppins"/>
              </a:rPr>
              <a:t>Project Manager:  </a:t>
            </a:r>
            <a:r>
              <a:rPr lang="en-US" sz="1000" dirty="0">
                <a:latin typeface="Poppins"/>
                <a:cs typeface="Poppins"/>
              </a:rPr>
              <a:t>Chuck Bartowski</a:t>
            </a:r>
            <a:endParaRPr lang="en-US" sz="1000" b="1" dirty="0">
              <a:latin typeface="Poppins" panose="00000500000000000000" pitchFamily="2" charset="0"/>
              <a:cs typeface="Poppins" panose="00000500000000000000" pitchFamily="2" charset="0"/>
            </a:endParaRPr>
          </a:p>
        </p:txBody>
      </p:sp>
      <p:graphicFrame>
        <p:nvGraphicFramePr>
          <p:cNvPr id="27" name="Table 26">
            <a:extLst>
              <a:ext uri="{FF2B5EF4-FFF2-40B4-BE49-F238E27FC236}">
                <a16:creationId xmlns:a16="http://schemas.microsoft.com/office/drawing/2014/main" id="{C1C88D5D-DB76-B4EA-79A3-DC5FAC0101B6}"/>
              </a:ext>
            </a:extLst>
          </p:cNvPr>
          <p:cNvGraphicFramePr>
            <a:graphicFrameLocks noGrp="1"/>
          </p:cNvGraphicFramePr>
          <p:nvPr>
            <p:extLst>
              <p:ext uri="{D42A27DB-BD31-4B8C-83A1-F6EECF244321}">
                <p14:modId xmlns:p14="http://schemas.microsoft.com/office/powerpoint/2010/main" val="1152806735"/>
              </p:ext>
            </p:extLst>
          </p:nvPr>
        </p:nvGraphicFramePr>
        <p:xfrm>
          <a:off x="820204" y="3851193"/>
          <a:ext cx="10604710" cy="906810"/>
        </p:xfrm>
        <a:graphic>
          <a:graphicData uri="http://schemas.openxmlformats.org/drawingml/2006/table">
            <a:tbl>
              <a:tblPr firstRow="1" bandRow="1">
                <a:tableStyleId>{5C22544A-7EE6-4342-B048-85BDC9FD1C3A}</a:tableStyleId>
              </a:tblPr>
              <a:tblGrid>
                <a:gridCol w="5302355">
                  <a:extLst>
                    <a:ext uri="{9D8B030D-6E8A-4147-A177-3AD203B41FA5}">
                      <a16:colId xmlns:a16="http://schemas.microsoft.com/office/drawing/2014/main" val="3175522199"/>
                    </a:ext>
                  </a:extLst>
                </a:gridCol>
                <a:gridCol w="5302355">
                  <a:extLst>
                    <a:ext uri="{9D8B030D-6E8A-4147-A177-3AD203B41FA5}">
                      <a16:colId xmlns:a16="http://schemas.microsoft.com/office/drawing/2014/main" val="4134616980"/>
                    </a:ext>
                  </a:extLst>
                </a:gridCol>
              </a:tblGrid>
              <a:tr h="198128">
                <a:tc>
                  <a:txBody>
                    <a:bodyPr/>
                    <a:lstStyle/>
                    <a:p>
                      <a:pPr algn="ctr"/>
                      <a:r>
                        <a:rPr lang="en-AU" sz="800" b="0" dirty="0">
                          <a:solidFill>
                            <a:schemeClr val="bg1"/>
                          </a:solidFill>
                          <a:latin typeface="Poppins" panose="00000500000000000000" pitchFamily="2" charset="0"/>
                          <a:cs typeface="Poppins" panose="00000500000000000000" pitchFamily="2" charset="0"/>
                        </a:rPr>
                        <a:t>Activities Completed this Period</a:t>
                      </a:r>
                    </a:p>
                  </a:txBody>
                  <a:tcPr anchor="ctr">
                    <a:solidFill>
                      <a:schemeClr val="tx2">
                        <a:lumMod val="75000"/>
                      </a:schemeClr>
                    </a:solidFill>
                  </a:tcPr>
                </a:tc>
                <a:tc>
                  <a:txBody>
                    <a:bodyPr/>
                    <a:lstStyle/>
                    <a:p>
                      <a:pPr algn="ctr"/>
                      <a:r>
                        <a:rPr lang="en-AU" sz="800" b="0" dirty="0">
                          <a:solidFill>
                            <a:schemeClr val="bg1"/>
                          </a:solidFill>
                          <a:latin typeface="Poppins" panose="00000500000000000000" pitchFamily="2" charset="0"/>
                          <a:cs typeface="Poppins" panose="00000500000000000000" pitchFamily="2" charset="0"/>
                        </a:rPr>
                        <a:t>Actions Planned for Next Period</a:t>
                      </a:r>
                    </a:p>
                  </a:txBody>
                  <a:tcPr anchor="ctr">
                    <a:solidFill>
                      <a:schemeClr val="tx2">
                        <a:lumMod val="75000"/>
                      </a:schemeClr>
                    </a:solidFill>
                  </a:tcPr>
                </a:tc>
                <a:extLst>
                  <a:ext uri="{0D108BD9-81ED-4DB2-BD59-A6C34878D82A}">
                    <a16:rowId xmlns:a16="http://schemas.microsoft.com/office/drawing/2014/main" val="3471126022"/>
                  </a:ext>
                </a:extLst>
              </a:tr>
              <a:tr h="693450">
                <a:tc>
                  <a:txBody>
                    <a:bodyPr/>
                    <a:lstStyle/>
                    <a:p>
                      <a:r>
                        <a:rPr lang="en-AU" sz="800" b="0" dirty="0">
                          <a:solidFill>
                            <a:schemeClr val="tx1"/>
                          </a:solidFill>
                          <a:latin typeface="Poppins" panose="00000500000000000000" pitchFamily="2" charset="0"/>
                          <a:cs typeface="Poppins" panose="00000500000000000000" pitchFamily="2" charset="0"/>
                        </a:rPr>
                        <a:t>this ppt is auto-generated every Friday at midday and or generated based on a trigger. The file is auto-generated to the nominated document location and has flexibility to also notify sponsors in teams or email if there are items that require</a:t>
                      </a:r>
                    </a:p>
                  </a:txBody>
                  <a:tcPr anchor="ctr">
                    <a:solidFill>
                      <a:srgbClr val="F9F9F9"/>
                    </a:solidFill>
                  </a:tcPr>
                </a:tc>
                <a:tc>
                  <a:txBody>
                    <a:bodyPr/>
                    <a:lstStyle/>
                    <a:p>
                      <a:pPr marL="0" marR="0" lvl="0" indent="0" algn="l" defTabSz="932742" rtl="0" eaLnBrk="1" fontAlgn="auto" latinLnBrk="0" hangingPunct="1">
                        <a:lnSpc>
                          <a:spcPct val="100000"/>
                        </a:lnSpc>
                        <a:spcBef>
                          <a:spcPts val="0"/>
                        </a:spcBef>
                        <a:spcAft>
                          <a:spcPts val="0"/>
                        </a:spcAft>
                        <a:buClrTx/>
                        <a:buSzTx/>
                        <a:buFontTx/>
                        <a:buNone/>
                        <a:tabLst/>
                        <a:defRPr/>
                      </a:pPr>
                      <a:r>
                        <a:rPr lang="en-AU" sz="800" b="0" dirty="0">
                          <a:solidFill>
                            <a:schemeClr val="tx1"/>
                          </a:solidFill>
                          <a:latin typeface="Poppins" panose="00000500000000000000" pitchFamily="2" charset="0"/>
                          <a:cs typeface="Poppins" panose="00000500000000000000" pitchFamily="2" charset="0"/>
                        </a:rPr>
                        <a:t>This ppt is auto-generated every Friday at midday and or generated based on a trigger. The file is auto-generated to the nominated document location and has flexibility to also notify sponsors in teams or email if there are items that require attention for the sponsors or executives</a:t>
                      </a:r>
                    </a:p>
                    <a:p>
                      <a:endParaRPr lang="en-AU" sz="800" b="1" dirty="0">
                        <a:solidFill>
                          <a:schemeClr val="bg1"/>
                        </a:solidFill>
                        <a:latin typeface="Georgia" panose="02040502050405020303" pitchFamily="18" charset="0"/>
                      </a:endParaRPr>
                    </a:p>
                  </a:txBody>
                  <a:tcPr anchor="ctr">
                    <a:solidFill>
                      <a:srgbClr val="F9F9F9"/>
                    </a:solidFill>
                  </a:tcPr>
                </a:tc>
                <a:extLst>
                  <a:ext uri="{0D108BD9-81ED-4DB2-BD59-A6C34878D82A}">
                    <a16:rowId xmlns:a16="http://schemas.microsoft.com/office/drawing/2014/main" val="231058932"/>
                  </a:ext>
                </a:extLst>
              </a:tr>
            </a:tbl>
          </a:graphicData>
        </a:graphic>
      </p:graphicFrame>
      <p:graphicFrame>
        <p:nvGraphicFramePr>
          <p:cNvPr id="28" name="Table 27">
            <a:extLst>
              <a:ext uri="{FF2B5EF4-FFF2-40B4-BE49-F238E27FC236}">
                <a16:creationId xmlns:a16="http://schemas.microsoft.com/office/drawing/2014/main" id="{9251EE81-CD6A-A654-F5FF-31FE4F1CEA8B}"/>
              </a:ext>
            </a:extLst>
          </p:cNvPr>
          <p:cNvGraphicFramePr>
            <a:graphicFrameLocks noGrp="1"/>
          </p:cNvGraphicFramePr>
          <p:nvPr>
            <p:extLst>
              <p:ext uri="{D42A27DB-BD31-4B8C-83A1-F6EECF244321}">
                <p14:modId xmlns:p14="http://schemas.microsoft.com/office/powerpoint/2010/main" val="1824944606"/>
              </p:ext>
            </p:extLst>
          </p:nvPr>
        </p:nvGraphicFramePr>
        <p:xfrm>
          <a:off x="9639476" y="488209"/>
          <a:ext cx="1731727" cy="492443"/>
        </p:xfrm>
        <a:graphic>
          <a:graphicData uri="http://schemas.openxmlformats.org/drawingml/2006/table">
            <a:tbl>
              <a:tblPr firstRow="1" bandRow="1">
                <a:tableStyleId>{5C22544A-7EE6-4342-B048-85BDC9FD1C3A}</a:tableStyleId>
              </a:tblPr>
              <a:tblGrid>
                <a:gridCol w="1731727">
                  <a:extLst>
                    <a:ext uri="{9D8B030D-6E8A-4147-A177-3AD203B41FA5}">
                      <a16:colId xmlns:a16="http://schemas.microsoft.com/office/drawing/2014/main" val="3606114356"/>
                    </a:ext>
                  </a:extLst>
                </a:gridCol>
              </a:tblGrid>
              <a:tr h="224834">
                <a:tc>
                  <a:txBody>
                    <a:bodyPr/>
                    <a:lstStyle/>
                    <a:p>
                      <a:pPr algn="ctr"/>
                      <a:r>
                        <a:rPr lang="en-AU" sz="800" b="0" i="0" dirty="0">
                          <a:solidFill>
                            <a:schemeClr val="bg1"/>
                          </a:solidFill>
                          <a:latin typeface="Poppins" panose="00000500000000000000" pitchFamily="2" charset="0"/>
                          <a:cs typeface="Poppins" panose="00000500000000000000" pitchFamily="2" charset="0"/>
                        </a:rPr>
                        <a:t>Report Period</a:t>
                      </a:r>
                    </a:p>
                  </a:txBody>
                  <a:tcPr anchor="ctr">
                    <a:solidFill>
                      <a:schemeClr val="tx2">
                        <a:lumMod val="75000"/>
                      </a:schemeClr>
                    </a:solidFill>
                  </a:tcPr>
                </a:tc>
                <a:extLst>
                  <a:ext uri="{0D108BD9-81ED-4DB2-BD59-A6C34878D82A}">
                    <a16:rowId xmlns:a16="http://schemas.microsoft.com/office/drawing/2014/main" val="3857529321"/>
                  </a:ext>
                </a:extLst>
              </a:tr>
              <a:tr h="267609">
                <a:tc>
                  <a:txBody>
                    <a:bodyPr/>
                    <a:lstStyle/>
                    <a:p>
                      <a:pPr algn="ctr"/>
                      <a:r>
                        <a:rPr lang="en-AU" sz="800" b="0" i="0" dirty="0">
                          <a:solidFill>
                            <a:schemeClr val="tx1"/>
                          </a:solidFill>
                          <a:latin typeface="Poppins" panose="00000500000000000000" pitchFamily="2" charset="0"/>
                          <a:cs typeface="Poppins" panose="00000500000000000000" pitchFamily="2" charset="0"/>
                        </a:rPr>
                        <a:t>NOV 2025</a:t>
                      </a:r>
                    </a:p>
                  </a:txBody>
                  <a:tcPr anchor="ctr">
                    <a:solidFill>
                      <a:srgbClr val="F9F9F9"/>
                    </a:solidFill>
                  </a:tcPr>
                </a:tc>
                <a:extLst>
                  <a:ext uri="{0D108BD9-81ED-4DB2-BD59-A6C34878D82A}">
                    <a16:rowId xmlns:a16="http://schemas.microsoft.com/office/drawing/2014/main" val="1702482036"/>
                  </a:ext>
                </a:extLst>
              </a:tr>
            </a:tbl>
          </a:graphicData>
        </a:graphic>
      </p:graphicFrame>
      <p:sp>
        <p:nvSpPr>
          <p:cNvPr id="29" name="Isosceles Triangle 28">
            <a:extLst>
              <a:ext uri="{FF2B5EF4-FFF2-40B4-BE49-F238E27FC236}">
                <a16:creationId xmlns:a16="http://schemas.microsoft.com/office/drawing/2014/main" id="{38954441-99C2-42C6-4162-02C78BE9667D}"/>
              </a:ext>
            </a:extLst>
          </p:cNvPr>
          <p:cNvSpPr/>
          <p:nvPr/>
        </p:nvSpPr>
        <p:spPr>
          <a:xfrm rot="10800000">
            <a:off x="-1" y="0"/>
            <a:ext cx="473679" cy="6858000"/>
          </a:xfrm>
          <a:prstGeom prst="triangle">
            <a:avLst>
              <a:gd name="adj" fmla="val 98564"/>
            </a:avLst>
          </a:prstGeom>
          <a:solidFill>
            <a:srgbClr val="EAEA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Isosceles Triangle 29">
            <a:extLst>
              <a:ext uri="{FF2B5EF4-FFF2-40B4-BE49-F238E27FC236}">
                <a16:creationId xmlns:a16="http://schemas.microsoft.com/office/drawing/2014/main" id="{F0667FB8-1498-D9A2-07FB-E3FCCED73D09}"/>
              </a:ext>
            </a:extLst>
          </p:cNvPr>
          <p:cNvSpPr/>
          <p:nvPr/>
        </p:nvSpPr>
        <p:spPr>
          <a:xfrm>
            <a:off x="11718079" y="-8041"/>
            <a:ext cx="473679" cy="6858000"/>
          </a:xfrm>
          <a:prstGeom prst="triangle">
            <a:avLst>
              <a:gd name="adj" fmla="val 98564"/>
            </a:avLst>
          </a:prstGeom>
          <a:solidFill>
            <a:srgbClr val="EAEA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itle 13">
            <a:extLst>
              <a:ext uri="{FF2B5EF4-FFF2-40B4-BE49-F238E27FC236}">
                <a16:creationId xmlns:a16="http://schemas.microsoft.com/office/drawing/2014/main" id="{1529163F-6531-77FB-11C1-1D495121B84F}"/>
              </a:ext>
            </a:extLst>
          </p:cNvPr>
          <p:cNvSpPr txBox="1">
            <a:spLocks/>
          </p:cNvSpPr>
          <p:nvPr/>
        </p:nvSpPr>
        <p:spPr>
          <a:xfrm>
            <a:off x="709153" y="76472"/>
            <a:ext cx="5393988" cy="518635"/>
          </a:xfr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b="1" dirty="0">
                <a:solidFill>
                  <a:srgbClr val="010111"/>
                </a:solidFill>
                <a:latin typeface="Poppins"/>
                <a:cs typeface="Poppins"/>
              </a:rPr>
              <a:t>Project Status Report</a:t>
            </a:r>
          </a:p>
          <a:p>
            <a:r>
              <a:rPr lang="en-US" sz="1000" b="1" dirty="0">
                <a:solidFill>
                  <a:srgbClr val="010111"/>
                </a:solidFill>
                <a:latin typeface="Poppins"/>
                <a:cs typeface="Poppins"/>
              </a:rPr>
              <a:t>Project: </a:t>
            </a:r>
            <a:r>
              <a:rPr lang="en-US" sz="1000" dirty="0">
                <a:solidFill>
                  <a:srgbClr val="010111"/>
                </a:solidFill>
                <a:latin typeface="Poppins"/>
                <a:cs typeface="Poppins"/>
              </a:rPr>
              <a:t>Sydney </a:t>
            </a:r>
            <a:r>
              <a:rPr lang="en-US" sz="1000" dirty="0" err="1">
                <a:solidFill>
                  <a:srgbClr val="010111"/>
                </a:solidFill>
                <a:latin typeface="Poppins"/>
                <a:cs typeface="Poppins"/>
              </a:rPr>
              <a:t>Harbour</a:t>
            </a:r>
            <a:r>
              <a:rPr lang="en-US" sz="1000" dirty="0">
                <a:solidFill>
                  <a:srgbClr val="010111"/>
                </a:solidFill>
                <a:latin typeface="Poppins"/>
                <a:cs typeface="Poppins"/>
              </a:rPr>
              <a:t> Bridge Resurfacing</a:t>
            </a:r>
            <a:endParaRPr lang="en-AU" sz="1050" dirty="0">
              <a:solidFill>
                <a:srgbClr val="010111"/>
              </a:solidFill>
              <a:latin typeface="Poppins"/>
              <a:cs typeface="Poppins" panose="00000500000000000000" pitchFamily="2" charset="0"/>
            </a:endParaRPr>
          </a:p>
        </p:txBody>
      </p:sp>
    </p:spTree>
    <p:extLst>
      <p:ext uri="{BB962C8B-B14F-4D97-AF65-F5344CB8AC3E}">
        <p14:creationId xmlns:p14="http://schemas.microsoft.com/office/powerpoint/2010/main" val="12433914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Light Orange">
      <a:srgbClr val="FF9349"/>
    </a:custClr>
    <a:custClr name="Light Yellow">
      <a:srgbClr val="FEF000"/>
    </a:custClr>
    <a:custClr name="Light Green">
      <a:srgbClr val="9BF00B"/>
    </a:custClr>
    <a:custClr name="Light Teal">
      <a:srgbClr val="30E5D0"/>
    </a:custClr>
    <a:custClr name="Light Blue">
      <a:srgbClr val="50E6FF"/>
    </a:custClr>
    <a:custClr name="Light Purple">
      <a:srgbClr val="D59DFF"/>
    </a:custClr>
    <a:custClr name="White">
      <a:srgbClr val="FFFFFF"/>
    </a:custClr>
    <a:custClr name="Extra Light Gray">
      <a:srgbClr val="F2F2F2"/>
    </a:custClr>
    <a:custClr name="Light Gray">
      <a:srgbClr val="E6E6E6"/>
    </a:custClr>
    <a:custClr name="Gray">
      <a:srgbClr val="D2D2D2"/>
    </a:custClr>
    <a:custClr name="Orange">
      <a:srgbClr val="D83B01"/>
    </a:custClr>
    <a:custClr name="Yellow">
      <a:srgbClr val="FFB900"/>
    </a:custClr>
    <a:custClr name="Green">
      <a:srgbClr val="107C10"/>
    </a:custClr>
    <a:custClr name="Teal">
      <a:srgbClr val="008575"/>
    </a:custClr>
    <a:custClr name="Blue">
      <a:srgbClr val="0078D4"/>
    </a:custClr>
    <a:custClr name="Purple">
      <a:srgbClr val="8661C5"/>
    </a:custClr>
    <a:custClr name="Mid Gray">
      <a:srgbClr val="737373"/>
    </a:custClr>
    <a:custClr name="Dark Gray">
      <a:srgbClr val="505050"/>
    </a:custClr>
    <a:custClr name="Extra Dark Gray">
      <a:srgbClr val="2F2F2F"/>
    </a:custClr>
    <a:custClr name="Rick Black">
      <a:srgbClr val="000000"/>
    </a:custClr>
    <a:custClr name="Dark Orange">
      <a:srgbClr val="6B2929"/>
    </a:custClr>
    <a:custClr name="Dark Yellow">
      <a:srgbClr val="6A4B16"/>
    </a:custClr>
    <a:custClr name="Dark Green">
      <a:srgbClr val="054B16"/>
    </a:custClr>
    <a:custClr name="Dark Teal">
      <a:srgbClr val="274B47"/>
    </a:custClr>
    <a:custClr name="Dark Blue">
      <a:srgbClr val="243A5E"/>
    </a:custClr>
    <a:custClr name="Dark Purple">
      <a:srgbClr val="3B2E58"/>
    </a:custClr>
  </a:custClr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7c03058-ab48-4300-bf45-c55d0e1951c5" xsi:nil="true"/>
    <lcf76f155ced4ddcb4097134ff3c332f xmlns="4e07ae07-3f0c-45ee-b616-06b6c2a1243b">
      <Terms xmlns="http://schemas.microsoft.com/office/infopath/2007/PartnerControls"/>
    </lcf76f155ced4ddcb4097134ff3c332f>
    <Status xmlns="4e07ae07-3f0c-45ee-b616-06b6c2a1243b">New</Statu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D896764512EB245AA188F1AD224ED74" ma:contentTypeVersion="15" ma:contentTypeDescription="Create a new document." ma:contentTypeScope="" ma:versionID="73db51c4598b8cb1f3fbafd242b9fe39">
  <xsd:schema xmlns:xsd="http://www.w3.org/2001/XMLSchema" xmlns:xs="http://www.w3.org/2001/XMLSchema" xmlns:p="http://schemas.microsoft.com/office/2006/metadata/properties" xmlns:ns2="4e07ae07-3f0c-45ee-b616-06b6c2a1243b" xmlns:ns3="67c03058-ab48-4300-bf45-c55d0e1951c5" targetNamespace="http://schemas.microsoft.com/office/2006/metadata/properties" ma:root="true" ma:fieldsID="16a4875adcbdefbc5003f35c2421564f" ns2:_="" ns3:_="">
    <xsd:import namespace="4e07ae07-3f0c-45ee-b616-06b6c2a1243b"/>
    <xsd:import namespace="67c03058-ab48-4300-bf45-c55d0e1951c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Statu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07ae07-3f0c-45ee-b616-06b6c2a124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da4a6bfc-f019-4c06-9506-01011c469a0f"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Status" ma:index="21" nillable="true" ma:displayName="Status" ma:default="New" ma:format="Dropdown" ma:internalName="Status">
      <xsd:simpleType>
        <xsd:restriction base="dms:Choice">
          <xsd:enumeration value="New"/>
          <xsd:enumeration value="In Progress"/>
          <xsd:enumeration value="Review"/>
          <xsd:enumeration value="Finalised"/>
        </xsd:restriction>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7c03058-ab48-4300-bf45-c55d0e1951c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7ac174a-d5ea-4ffd-b4e6-e75a0e355e02}" ma:internalName="TaxCatchAll" ma:showField="CatchAllData" ma:web="67c03058-ab48-4300-bf45-c55d0e1951c5">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8FDAC0-319D-4A54-8D8E-1D42CB1F8004}">
  <ds:schemaRefs>
    <ds:schemaRef ds:uri="http://schemas.microsoft.com/sharepoint/v3/contenttype/forms"/>
  </ds:schemaRefs>
</ds:datastoreItem>
</file>

<file path=customXml/itemProps2.xml><?xml version="1.0" encoding="utf-8"?>
<ds:datastoreItem xmlns:ds="http://schemas.openxmlformats.org/officeDocument/2006/customXml" ds:itemID="{F990F116-B58F-4255-B05B-DA3808E0E5C6}">
  <ds:schemaRefs>
    <ds:schemaRef ds:uri="4e07ae07-3f0c-45ee-b616-06b6c2a1243b"/>
    <ds:schemaRef ds:uri="http://schemas.microsoft.com/office/2006/documentManagement/types"/>
    <ds:schemaRef ds:uri="http://www.w3.org/XML/1998/namespace"/>
    <ds:schemaRef ds:uri="http://schemas.microsoft.com/office/infopath/2007/PartnerControls"/>
    <ds:schemaRef ds:uri="http://purl.org/dc/elements/1.1/"/>
    <ds:schemaRef ds:uri="http://purl.org/dc/terms/"/>
    <ds:schemaRef ds:uri="http://schemas.microsoft.com/office/2006/metadata/properties"/>
    <ds:schemaRef ds:uri="http://schemas.openxmlformats.org/package/2006/metadata/core-properties"/>
    <ds:schemaRef ds:uri="67c03058-ab48-4300-bf45-c55d0e1951c5"/>
    <ds:schemaRef ds:uri="http://purl.org/dc/dcmitype/"/>
  </ds:schemaRefs>
</ds:datastoreItem>
</file>

<file path=customXml/itemProps3.xml><?xml version="1.0" encoding="utf-8"?>
<ds:datastoreItem xmlns:ds="http://schemas.openxmlformats.org/officeDocument/2006/customXml" ds:itemID="{CDC7F408-39E6-44C9-BF59-2B33255A49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07ae07-3f0c-45ee-b616-06b6c2a1243b"/>
    <ds:schemaRef ds:uri="67c03058-ab48-4300-bf45-c55d0e1951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MS_Ignite2023_two thirds Event-template (2)</Template>
  <TotalTime>8912</TotalTime>
  <Words>494</Words>
  <Application>Microsoft Macintosh PowerPoint</Application>
  <PresentationFormat>Widescreen</PresentationFormat>
  <Paragraphs>125</Paragraphs>
  <Slides>1</Slides>
  <Notes>1</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1</vt:i4>
      </vt:variant>
    </vt:vector>
  </HeadingPairs>
  <TitlesOfParts>
    <vt:vector size="12" baseType="lpstr">
      <vt:lpstr>Arial</vt:lpstr>
      <vt:lpstr>Calibri</vt:lpstr>
      <vt:lpstr>Georgia</vt:lpstr>
      <vt:lpstr>Poppins</vt:lpstr>
      <vt:lpstr>Segoe UI</vt:lpstr>
      <vt:lpstr>Wingdings</vt:lpstr>
      <vt:lpstr>Office Theme</vt:lpstr>
      <vt:lpstr>Office Theme</vt:lpstr>
      <vt:lpstr>Office Theme</vt:lpstr>
      <vt:lpstr>Office Theme</vt:lpstr>
      <vt:lpstr>Office Theme</vt:lpstr>
      <vt:lpstr>PowerPoint Presentation</vt:lpstr>
    </vt:vector>
  </TitlesOfParts>
  <Manager>&lt;Comms manager name here&gt;</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TDP</dc:title>
  <dc:subject/>
  <dc:creator>nikki.scott@thedigitalproject.com.au</dc:creator>
  <cp:keywords>TDP</cp:keywords>
  <dc:description/>
  <cp:lastModifiedBy>Jon Cox</cp:lastModifiedBy>
  <cp:revision>61</cp:revision>
  <dcterms:created xsi:type="dcterms:W3CDTF">2023-09-24T19:52:43Z</dcterms:created>
  <dcterms:modified xsi:type="dcterms:W3CDTF">2025-11-25T07:25:18Z</dcterms:modified>
  <cp:category>Microsoft Ignite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oduct">
    <vt:lpwstr/>
  </property>
  <property fmtid="{D5CDD505-2E9C-101B-9397-08002B2CF9AE}" pid="3" name="Event1">
    <vt:lpwstr>622;#Unassigned|2c8af875-f38a-40b8-a0a9-056aed3fc8c0</vt:lpwstr>
  </property>
  <property fmtid="{D5CDD505-2E9C-101B-9397-08002B2CF9AE}" pid="4" name="Audience">
    <vt:lpwstr/>
  </property>
  <property fmtid="{D5CDD505-2E9C-101B-9397-08002B2CF9AE}" pid="5" name="Event Venue">
    <vt:lpwstr/>
  </property>
  <property fmtid="{D5CDD505-2E9C-101B-9397-08002B2CF9AE}" pid="6" name="Track">
    <vt:lpwstr/>
  </property>
  <property fmtid="{D5CDD505-2E9C-101B-9397-08002B2CF9AE}" pid="7" name="Event Location">
    <vt:lpwstr/>
  </property>
  <property fmtid="{D5CDD505-2E9C-101B-9397-08002B2CF9AE}" pid="8" name="Campaign">
    <vt:lpwstr/>
  </property>
  <property fmtid="{D5CDD505-2E9C-101B-9397-08002B2CF9AE}" pid="9" name="IsMyDocuments">
    <vt:bool>true</vt:bool>
  </property>
  <property fmtid="{D5CDD505-2E9C-101B-9397-08002B2CF9AE}" pid="10" name="MSIP_Label_f42aa342-8706-4288-bd11-ebb85995028c_Enabled">
    <vt:lpwstr>True</vt:lpwstr>
  </property>
  <property fmtid="{D5CDD505-2E9C-101B-9397-08002B2CF9AE}" pid="11" name="MSIP_Label_f42aa342-8706-4288-bd11-ebb85995028c_SiteId">
    <vt:lpwstr>72f988bf-86f1-41af-91ab-2d7cd011db47</vt:lpwstr>
  </property>
  <property fmtid="{D5CDD505-2E9C-101B-9397-08002B2CF9AE}" pid="12" name="MSIP_Label_f42aa342-8706-4288-bd11-ebb85995028c_Ref">
    <vt:lpwstr>https://api.informationprotection.azure.com/api/72f988bf-86f1-41af-91ab-2d7cd011db47</vt:lpwstr>
  </property>
  <property fmtid="{D5CDD505-2E9C-101B-9397-08002B2CF9AE}" pid="13" name="MSIP_Label_f42aa342-8706-4288-bd11-ebb85995028c_SetDate">
    <vt:lpwstr>2017-08-29T14:27:20.8568347-07:00</vt:lpwstr>
  </property>
  <property fmtid="{D5CDD505-2E9C-101B-9397-08002B2CF9AE}" pid="14" name="MSIP_Label_f42aa342-8706-4288-bd11-ebb85995028c_Name">
    <vt:lpwstr>General</vt:lpwstr>
  </property>
  <property fmtid="{D5CDD505-2E9C-101B-9397-08002B2CF9AE}" pid="15" name="MSIP_Label_f42aa342-8706-4288-bd11-ebb85995028c_Extended_MSFT_Method">
    <vt:lpwstr>Automatic</vt:lpwstr>
  </property>
  <property fmtid="{D5CDD505-2E9C-101B-9397-08002B2CF9AE}" pid="16" name="Sensitivity">
    <vt:lpwstr>General</vt:lpwstr>
  </property>
  <property fmtid="{D5CDD505-2E9C-101B-9397-08002B2CF9AE}" pid="17" name="Order">
    <vt:r8>7125700</vt:r8>
  </property>
  <property fmtid="{D5CDD505-2E9C-101B-9397-08002B2CF9AE}" pid="18" name="xd_Signature">
    <vt:bool>false</vt:bool>
  </property>
  <property fmtid="{D5CDD505-2E9C-101B-9397-08002B2CF9AE}" pid="19" name="xd_ProgID">
    <vt:lpwstr/>
  </property>
  <property fmtid="{D5CDD505-2E9C-101B-9397-08002B2CF9AE}" pid="20" name="ComplianceAssetId">
    <vt:lpwstr/>
  </property>
  <property fmtid="{D5CDD505-2E9C-101B-9397-08002B2CF9AE}" pid="21" name="TemplateUrl">
    <vt:lpwstr/>
  </property>
  <property fmtid="{D5CDD505-2E9C-101B-9397-08002B2CF9AE}" pid="22" name="_ExtendedDescription">
    <vt:lpwstr/>
  </property>
  <property fmtid="{D5CDD505-2E9C-101B-9397-08002B2CF9AE}" pid="23" name="TriggerFlowInfo">
    <vt:lpwstr/>
  </property>
  <property fmtid="{D5CDD505-2E9C-101B-9397-08002B2CF9AE}" pid="24" name="MediaServiceImageTags">
    <vt:lpwstr/>
  </property>
  <property fmtid="{D5CDD505-2E9C-101B-9397-08002B2CF9AE}" pid="25" name="j7ed6b1749d644c580569ee38d7710d7">
    <vt:lpwstr/>
  </property>
  <property fmtid="{D5CDD505-2E9C-101B-9397-08002B2CF9AE}" pid="26" name="e93e2550f0ac4199ae3cf1406d72085e">
    <vt:lpwstr/>
  </property>
  <property fmtid="{D5CDD505-2E9C-101B-9397-08002B2CF9AE}" pid="27" name="o92d4232daec467abb08246282070aa9">
    <vt:lpwstr/>
  </property>
  <property fmtid="{D5CDD505-2E9C-101B-9397-08002B2CF9AE}" pid="28" name="bc8cca776fa8455c8c00307ee3c527ad">
    <vt:lpwstr/>
  </property>
  <property fmtid="{D5CDD505-2E9C-101B-9397-08002B2CF9AE}" pid="29" name="_dlc_DocIdItemGuid">
    <vt:lpwstr>132abb83-e826-461c-99d1-d3be184928b8</vt:lpwstr>
  </property>
  <property fmtid="{D5CDD505-2E9C-101B-9397-08002B2CF9AE}" pid="30" name="o1dbacbd0e564fc293d11b6c4775302e">
    <vt:lpwstr/>
  </property>
  <property fmtid="{D5CDD505-2E9C-101B-9397-08002B2CF9AE}" pid="31" name="epPlatforms">
    <vt:lpwstr/>
  </property>
  <property fmtid="{D5CDD505-2E9C-101B-9397-08002B2CF9AE}" pid="32" name="Metadata">
    <vt:lpwstr/>
  </property>
  <property fmtid="{D5CDD505-2E9C-101B-9397-08002B2CF9AE}" pid="33" name="ContentTypeId">
    <vt:lpwstr>0x010100BD896764512EB245AA188F1AD224ED74</vt:lpwstr>
  </property>
</Properties>
</file>