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408" r:id="rId5"/>
    <p:sldId id="409" r:id="rId6"/>
    <p:sldId id="414" r:id="rId7"/>
    <p:sldId id="41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323F50"/>
    <a:srgbClr val="70B9F8"/>
    <a:srgbClr val="E2CDED"/>
    <a:srgbClr val="9666AB"/>
    <a:srgbClr val="8639E4"/>
    <a:srgbClr val="131C2B"/>
    <a:srgbClr val="FAFAFA"/>
    <a:srgbClr val="131C2C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48F4C8-EE34-4F7E-95FD-669A48B7DD3E}" v="221" dt="2025-11-24T21:27:39.416"/>
  </p1510:revLst>
</p1510:revInfo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7" autoAdjust="0"/>
    <p:restoredTop sz="96233" autoAdjust="0"/>
  </p:normalViewPr>
  <p:slideViewPr>
    <p:cSldViewPr snapToGrid="0" showGuides="1">
      <p:cViewPr varScale="1">
        <p:scale>
          <a:sx n="118" d="100"/>
          <a:sy n="118" d="100"/>
        </p:scale>
        <p:origin x="8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Parkes" userId="8394bc29-dc4f-40c3-b495-ab09f637fa00" providerId="ADAL" clId="{8E811B49-A0B6-4E53-A30F-A117EAD2F0A4}"/>
    <pc:docChg chg="undo custSel addSld delSld modSld">
      <pc:chgData name="Sarah Parkes" userId="8394bc29-dc4f-40c3-b495-ab09f637fa00" providerId="ADAL" clId="{8E811B49-A0B6-4E53-A30F-A117EAD2F0A4}" dt="2025-11-25T01:54:38.481" v="3554" actId="20577"/>
      <pc:docMkLst>
        <pc:docMk/>
      </pc:docMkLst>
      <pc:sldChg chg="addSp delSp modSp del mod">
        <pc:chgData name="Sarah Parkes" userId="8394bc29-dc4f-40c3-b495-ab09f637fa00" providerId="ADAL" clId="{8E811B49-A0B6-4E53-A30F-A117EAD2F0A4}" dt="2025-11-24T03:49:23.244" v="881" actId="47"/>
        <pc:sldMkLst>
          <pc:docMk/>
          <pc:sldMk cId="2239988581" sldId="384"/>
        </pc:sldMkLst>
        <pc:spChg chg="add mod">
          <ac:chgData name="Sarah Parkes" userId="8394bc29-dc4f-40c3-b495-ab09f637fa00" providerId="ADAL" clId="{8E811B49-A0B6-4E53-A30F-A117EAD2F0A4}" dt="2025-11-24T03:39:38.594" v="801"/>
          <ac:spMkLst>
            <pc:docMk/>
            <pc:sldMk cId="2239988581" sldId="384"/>
            <ac:spMk id="12" creationId="{F58ACF82-4488-4425-2005-2B01089DC75E}"/>
          </ac:spMkLst>
        </pc:spChg>
        <pc:spChg chg="add mod">
          <ac:chgData name="Sarah Parkes" userId="8394bc29-dc4f-40c3-b495-ab09f637fa00" providerId="ADAL" clId="{8E811B49-A0B6-4E53-A30F-A117EAD2F0A4}" dt="2025-11-24T03:33:11.519" v="785" actId="20577"/>
          <ac:spMkLst>
            <pc:docMk/>
            <pc:sldMk cId="2239988581" sldId="384"/>
            <ac:spMk id="13" creationId="{3076C65B-EC44-0436-326A-7AB609F4A4AE}"/>
          </ac:spMkLst>
        </pc:spChg>
      </pc:sldChg>
      <pc:sldChg chg="modSp add del mod">
        <pc:chgData name="Sarah Parkes" userId="8394bc29-dc4f-40c3-b495-ab09f637fa00" providerId="ADAL" clId="{8E811B49-A0B6-4E53-A30F-A117EAD2F0A4}" dt="2025-11-24T03:49:27.208" v="882" actId="47"/>
        <pc:sldMkLst>
          <pc:docMk/>
          <pc:sldMk cId="1998412327" sldId="386"/>
        </pc:sldMkLst>
        <pc:graphicFrameChg chg="mod modGraphic">
          <ac:chgData name="Sarah Parkes" userId="8394bc29-dc4f-40c3-b495-ab09f637fa00" providerId="ADAL" clId="{8E811B49-A0B6-4E53-A30F-A117EAD2F0A4}" dt="2025-11-24T03:47:52.748" v="869" actId="14734"/>
          <ac:graphicFrameMkLst>
            <pc:docMk/>
            <pc:sldMk cId="1998412327" sldId="386"/>
            <ac:graphicFrameMk id="11" creationId="{EB44049C-051F-D3D8-C3F5-670438AAB6E8}"/>
          </ac:graphicFrameMkLst>
        </pc:graphicFrameChg>
      </pc:sldChg>
      <pc:sldChg chg="addSp delSp modSp add del mod">
        <pc:chgData name="Sarah Parkes" userId="8394bc29-dc4f-40c3-b495-ab09f637fa00" providerId="ADAL" clId="{8E811B49-A0B6-4E53-A30F-A117EAD2F0A4}" dt="2025-11-24T05:41:30.430" v="1283" actId="47"/>
        <pc:sldMkLst>
          <pc:docMk/>
          <pc:sldMk cId="3560840375" sldId="387"/>
        </pc:sldMkLst>
        <pc:graphicFrameChg chg="add mod modGraphic">
          <ac:chgData name="Sarah Parkes" userId="8394bc29-dc4f-40c3-b495-ab09f637fa00" providerId="ADAL" clId="{8E811B49-A0B6-4E53-A30F-A117EAD2F0A4}" dt="2025-11-24T03:52:38.253" v="895" actId="1076"/>
          <ac:graphicFrameMkLst>
            <pc:docMk/>
            <pc:sldMk cId="3560840375" sldId="387"/>
            <ac:graphicFrameMk id="6" creationId="{7B7634A3-9033-3D8D-E33A-6BD7C6B72609}"/>
          </ac:graphicFrameMkLst>
        </pc:graphicFrameChg>
      </pc:sldChg>
      <pc:sldChg chg="addSp delSp modSp add del mod">
        <pc:chgData name="Sarah Parkes" userId="8394bc29-dc4f-40c3-b495-ab09f637fa00" providerId="ADAL" clId="{8E811B49-A0B6-4E53-A30F-A117EAD2F0A4}" dt="2025-11-24T05:53:59.950" v="1368" actId="47"/>
        <pc:sldMkLst>
          <pc:docMk/>
          <pc:sldMk cId="3216287495" sldId="388"/>
        </pc:sldMkLst>
      </pc:sldChg>
      <pc:sldChg chg="addSp delSp modSp add del mod">
        <pc:chgData name="Sarah Parkes" userId="8394bc29-dc4f-40c3-b495-ab09f637fa00" providerId="ADAL" clId="{8E811B49-A0B6-4E53-A30F-A117EAD2F0A4}" dt="2025-11-24T06:16:08.313" v="1819" actId="47"/>
        <pc:sldMkLst>
          <pc:docMk/>
          <pc:sldMk cId="2061401222" sldId="389"/>
        </pc:sldMkLst>
      </pc:sldChg>
      <pc:sldChg chg="addSp modSp add del mod">
        <pc:chgData name="Sarah Parkes" userId="8394bc29-dc4f-40c3-b495-ab09f637fa00" providerId="ADAL" clId="{8E811B49-A0B6-4E53-A30F-A117EAD2F0A4}" dt="2025-11-24T06:38:59.589" v="2470" actId="47"/>
        <pc:sldMkLst>
          <pc:docMk/>
          <pc:sldMk cId="1161708544" sldId="391"/>
        </pc:sldMkLst>
      </pc:sldChg>
      <pc:sldChg chg="addSp modSp add del mod">
        <pc:chgData name="Sarah Parkes" userId="8394bc29-dc4f-40c3-b495-ab09f637fa00" providerId="ADAL" clId="{8E811B49-A0B6-4E53-A30F-A117EAD2F0A4}" dt="2025-11-24T06:36:32.653" v="2402" actId="47"/>
        <pc:sldMkLst>
          <pc:docMk/>
          <pc:sldMk cId="2514053722" sldId="392"/>
        </pc:sldMkLst>
      </pc:sldChg>
      <pc:sldChg chg="addSp modSp add del mod">
        <pc:chgData name="Sarah Parkes" userId="8394bc29-dc4f-40c3-b495-ab09f637fa00" providerId="ADAL" clId="{8E811B49-A0B6-4E53-A30F-A117EAD2F0A4}" dt="2025-11-24T06:28:50.719" v="2239" actId="47"/>
        <pc:sldMkLst>
          <pc:docMk/>
          <pc:sldMk cId="3216173084" sldId="393"/>
        </pc:sldMkLst>
      </pc:sldChg>
      <pc:sldChg chg="addSp modSp add del mod">
        <pc:chgData name="Sarah Parkes" userId="8394bc29-dc4f-40c3-b495-ab09f637fa00" providerId="ADAL" clId="{8E811B49-A0B6-4E53-A30F-A117EAD2F0A4}" dt="2025-11-24T06:44:58.659" v="2634" actId="47"/>
        <pc:sldMkLst>
          <pc:docMk/>
          <pc:sldMk cId="11432482" sldId="394"/>
        </pc:sldMkLst>
      </pc:sldChg>
      <pc:sldChg chg="addSp modSp add del mod">
        <pc:chgData name="Sarah Parkes" userId="8394bc29-dc4f-40c3-b495-ab09f637fa00" providerId="ADAL" clId="{8E811B49-A0B6-4E53-A30F-A117EAD2F0A4}" dt="2025-11-24T06:45:30.725" v="2637" actId="47"/>
        <pc:sldMkLst>
          <pc:docMk/>
          <pc:sldMk cId="1061557715" sldId="395"/>
        </pc:sldMkLst>
      </pc:sldChg>
      <pc:sldChg chg="addSp modSp add del mod">
        <pc:chgData name="Sarah Parkes" userId="8394bc29-dc4f-40c3-b495-ab09f637fa00" providerId="ADAL" clId="{8E811B49-A0B6-4E53-A30F-A117EAD2F0A4}" dt="2025-11-24T06:39:02.644" v="2471" actId="47"/>
        <pc:sldMkLst>
          <pc:docMk/>
          <pc:sldMk cId="2350071439" sldId="396"/>
        </pc:sldMkLst>
      </pc:sldChg>
      <pc:sldChg chg="addSp delSp modSp add mod">
        <pc:chgData name="Sarah Parkes" userId="8394bc29-dc4f-40c3-b495-ab09f637fa00" providerId="ADAL" clId="{8E811B49-A0B6-4E53-A30F-A117EAD2F0A4}" dt="2025-11-24T03:49:02.017" v="879" actId="207"/>
        <pc:sldMkLst>
          <pc:docMk/>
          <pc:sldMk cId="180244213" sldId="397"/>
        </pc:sldMkLst>
        <pc:spChg chg="mod">
          <ac:chgData name="Sarah Parkes" userId="8394bc29-dc4f-40c3-b495-ab09f637fa00" providerId="ADAL" clId="{8E811B49-A0B6-4E53-A30F-A117EAD2F0A4}" dt="2025-11-24T03:46:22.439" v="863" actId="1076"/>
          <ac:spMkLst>
            <pc:docMk/>
            <pc:sldMk cId="180244213" sldId="397"/>
            <ac:spMk id="8" creationId="{1BF59EDC-2F95-BF61-FC3A-FF6B141127BD}"/>
          </ac:spMkLst>
        </pc:spChg>
        <pc:spChg chg="mod">
          <ac:chgData name="Sarah Parkes" userId="8394bc29-dc4f-40c3-b495-ab09f637fa00" providerId="ADAL" clId="{8E811B49-A0B6-4E53-A30F-A117EAD2F0A4}" dt="2025-11-24T03:40:14.885" v="806" actId="113"/>
          <ac:spMkLst>
            <pc:docMk/>
            <pc:sldMk cId="180244213" sldId="397"/>
            <ac:spMk id="12" creationId="{A1EAF51D-80EE-7989-8B70-9CB3DE4F9DE2}"/>
          </ac:spMkLst>
        </pc:spChg>
        <pc:graphicFrameChg chg="del mod modGraphic">
          <ac:chgData name="Sarah Parkes" userId="8394bc29-dc4f-40c3-b495-ab09f637fa00" providerId="ADAL" clId="{8E811B49-A0B6-4E53-A30F-A117EAD2F0A4}" dt="2025-11-24T03:45:02.830" v="835" actId="478"/>
          <ac:graphicFrameMkLst>
            <pc:docMk/>
            <pc:sldMk cId="180244213" sldId="397"/>
            <ac:graphicFrameMk id="3" creationId="{53748DAD-35CD-F083-DFC3-CF5826A45622}"/>
          </ac:graphicFrameMkLst>
        </pc:graphicFrameChg>
        <pc:graphicFrameChg chg="add">
          <ac:chgData name="Sarah Parkes" userId="8394bc29-dc4f-40c3-b495-ab09f637fa00" providerId="ADAL" clId="{8E811B49-A0B6-4E53-A30F-A117EAD2F0A4}" dt="2025-11-24T03:34:04.567" v="789"/>
          <ac:graphicFrameMkLst>
            <pc:docMk/>
            <pc:sldMk cId="180244213" sldId="397"/>
            <ac:graphicFrameMk id="4" creationId="{16367D6E-DB51-66A2-BA57-32696E467961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3:44:29.694" v="818" actId="122"/>
          <ac:graphicFrameMkLst>
            <pc:docMk/>
            <pc:sldMk cId="180244213" sldId="397"/>
            <ac:graphicFrameMk id="5" creationId="{A6E64151-D6C4-5FE8-8C23-C3A6C2EA27DD}"/>
          </ac:graphicFrameMkLst>
        </pc:graphicFrameChg>
        <pc:graphicFrameChg chg="add">
          <ac:chgData name="Sarah Parkes" userId="8394bc29-dc4f-40c3-b495-ab09f637fa00" providerId="ADAL" clId="{8E811B49-A0B6-4E53-A30F-A117EAD2F0A4}" dt="2025-11-24T03:34:32.019" v="791"/>
          <ac:graphicFrameMkLst>
            <pc:docMk/>
            <pc:sldMk cId="180244213" sldId="397"/>
            <ac:graphicFrameMk id="6" creationId="{02C16E99-B1DE-8B8A-4173-6D614AB3739C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3:46:35.029" v="864" actId="1076"/>
          <ac:graphicFrameMkLst>
            <pc:docMk/>
            <pc:sldMk cId="180244213" sldId="397"/>
            <ac:graphicFrameMk id="7" creationId="{B21ABF01-4B19-B0B0-6D40-464F8062CF26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3:48:37.172" v="875" actId="122"/>
          <ac:graphicFrameMkLst>
            <pc:docMk/>
            <pc:sldMk cId="180244213" sldId="397"/>
            <ac:graphicFrameMk id="9" creationId="{94CEEE66-6331-8320-5741-580A72322FF3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3:45:05.639" v="837" actId="478"/>
          <ac:graphicFrameMkLst>
            <pc:docMk/>
            <pc:sldMk cId="180244213" sldId="397"/>
            <ac:graphicFrameMk id="11" creationId="{851DC807-3253-88AC-B715-D12A3ADF825E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3:49:02.017" v="879" actId="207"/>
          <ac:graphicFrameMkLst>
            <pc:docMk/>
            <pc:sldMk cId="180244213" sldId="397"/>
            <ac:graphicFrameMk id="14" creationId="{E78E332B-7927-5A31-0A86-7A7855AE57F4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05:41:18.309" v="1282" actId="207"/>
        <pc:sldMkLst>
          <pc:docMk/>
          <pc:sldMk cId="1639296683" sldId="398"/>
        </pc:sldMkLst>
        <pc:spChg chg="mod">
          <ac:chgData name="Sarah Parkes" userId="8394bc29-dc4f-40c3-b495-ab09f637fa00" providerId="ADAL" clId="{8E811B49-A0B6-4E53-A30F-A117EAD2F0A4}" dt="2025-11-24T03:59:11.044" v="998" actId="6549"/>
          <ac:spMkLst>
            <pc:docMk/>
            <pc:sldMk cId="1639296683" sldId="398"/>
            <ac:spMk id="8" creationId="{2A74D334-593E-820C-5E74-88DC5FEAAB3F}"/>
          </ac:spMkLst>
        </pc:spChg>
        <pc:graphicFrameChg chg="add">
          <ac:chgData name="Sarah Parkes" userId="8394bc29-dc4f-40c3-b495-ab09f637fa00" providerId="ADAL" clId="{8E811B49-A0B6-4E53-A30F-A117EAD2F0A4}" dt="2025-11-24T03:51:38.033" v="890"/>
          <ac:graphicFrameMkLst>
            <pc:docMk/>
            <pc:sldMk cId="1639296683" sldId="398"/>
            <ac:graphicFrameMk id="3" creationId="{3B2B443A-96D8-1ED5-D1CF-DD162CF35CE3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4:10:49.878" v="1185" actId="1076"/>
          <ac:graphicFrameMkLst>
            <pc:docMk/>
            <pc:sldMk cId="1639296683" sldId="398"/>
            <ac:graphicFrameMk id="4" creationId="{F21F7FFD-F529-E858-3E81-AC26E75D9C1F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4:10:37.108" v="1184" actId="478"/>
          <ac:graphicFrameMkLst>
            <pc:docMk/>
            <pc:sldMk cId="1639296683" sldId="398"/>
            <ac:graphicFrameMk id="5" creationId="{6B028021-E42A-5E4B-4D8B-1328CB13F40A}"/>
          </ac:graphicFrameMkLst>
        </pc:graphicFrameChg>
        <pc:graphicFrameChg chg="add del mod modGraphic">
          <ac:chgData name="Sarah Parkes" userId="8394bc29-dc4f-40c3-b495-ab09f637fa00" providerId="ADAL" clId="{8E811B49-A0B6-4E53-A30F-A117EAD2F0A4}" dt="2025-11-24T04:09:44.634" v="1171" actId="478"/>
          <ac:graphicFrameMkLst>
            <pc:docMk/>
            <pc:sldMk cId="1639296683" sldId="398"/>
            <ac:graphicFrameMk id="6" creationId="{76E72F29-A2A8-324F-3C10-96B26E70504A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3:51:32.941" v="885" actId="478"/>
          <ac:graphicFrameMkLst>
            <pc:docMk/>
            <pc:sldMk cId="1639296683" sldId="398"/>
            <ac:graphicFrameMk id="7" creationId="{511F5ADA-1D38-7CE5-380E-DB965FA0D1FD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3:51:36.258" v="889" actId="478"/>
          <ac:graphicFrameMkLst>
            <pc:docMk/>
            <pc:sldMk cId="1639296683" sldId="398"/>
            <ac:graphicFrameMk id="9" creationId="{8331C6D5-85E5-E3F2-74C1-66DAA3ADA115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5:41:18.309" v="1282" actId="207"/>
          <ac:graphicFrameMkLst>
            <pc:docMk/>
            <pc:sldMk cId="1639296683" sldId="398"/>
            <ac:graphicFrameMk id="11" creationId="{3CA1BB17-0BFC-869D-19AD-DB1F0292173E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3:51:34.575" v="887" actId="478"/>
          <ac:graphicFrameMkLst>
            <pc:docMk/>
            <pc:sldMk cId="1639296683" sldId="398"/>
            <ac:graphicFrameMk id="14" creationId="{0C68D82D-43D3-82F5-63D4-82DFCEC726FC}"/>
          </ac:graphicFrameMkLst>
        </pc:graphicFrameChg>
      </pc:sldChg>
      <pc:sldChg chg="delSp modSp add mod">
        <pc:chgData name="Sarah Parkes" userId="8394bc29-dc4f-40c3-b495-ab09f637fa00" providerId="ADAL" clId="{8E811B49-A0B6-4E53-A30F-A117EAD2F0A4}" dt="2025-11-24T06:11:18.916" v="1718" actId="2711"/>
        <pc:sldMkLst>
          <pc:docMk/>
          <pc:sldMk cId="297754962" sldId="399"/>
        </pc:sldMkLst>
        <pc:spChg chg="mod">
          <ac:chgData name="Sarah Parkes" userId="8394bc29-dc4f-40c3-b495-ab09f637fa00" providerId="ADAL" clId="{8E811B49-A0B6-4E53-A30F-A117EAD2F0A4}" dt="2025-11-24T05:44:00.539" v="1309" actId="2711"/>
          <ac:spMkLst>
            <pc:docMk/>
            <pc:sldMk cId="297754962" sldId="399"/>
            <ac:spMk id="8" creationId="{D910D3A6-9993-4CEB-C8B8-E8E3AEA9581D}"/>
          </ac:spMkLst>
        </pc:spChg>
        <pc:graphicFrameChg chg="mod modGraphic">
          <ac:chgData name="Sarah Parkes" userId="8394bc29-dc4f-40c3-b495-ab09f637fa00" providerId="ADAL" clId="{8E811B49-A0B6-4E53-A30F-A117EAD2F0A4}" dt="2025-11-24T06:11:18.916" v="1718" actId="2711"/>
          <ac:graphicFrameMkLst>
            <pc:docMk/>
            <pc:sldMk cId="297754962" sldId="399"/>
            <ac:graphicFrameMk id="4" creationId="{D536BDD3-6F7D-5410-9483-7B38E3E1BA19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5:42:38.848" v="1288" actId="478"/>
          <ac:graphicFrameMkLst>
            <pc:docMk/>
            <pc:sldMk cId="297754962" sldId="399"/>
            <ac:graphicFrameMk id="11" creationId="{C7E75662-99A6-06AB-74DD-EEC30CED188A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20:43:59.559" v="2751" actId="1076"/>
        <pc:sldMkLst>
          <pc:docMk/>
          <pc:sldMk cId="3862145990" sldId="400"/>
        </pc:sldMkLst>
        <pc:spChg chg="mod">
          <ac:chgData name="Sarah Parkes" userId="8394bc29-dc4f-40c3-b495-ab09f637fa00" providerId="ADAL" clId="{8E811B49-A0B6-4E53-A30F-A117EAD2F0A4}" dt="2025-11-24T06:11:49.862" v="1737" actId="6549"/>
          <ac:spMkLst>
            <pc:docMk/>
            <pc:sldMk cId="3862145990" sldId="400"/>
            <ac:spMk id="8" creationId="{05EB0D8C-2472-9345-A938-9DD2F6A6011D}"/>
          </ac:spMkLst>
        </pc:spChg>
        <pc:graphicFrameChg chg="add del mod modGraphic">
          <ac:chgData name="Sarah Parkes" userId="8394bc29-dc4f-40c3-b495-ab09f637fa00" providerId="ADAL" clId="{8E811B49-A0B6-4E53-A30F-A117EAD2F0A4}" dt="2025-11-24T06:13:37.236" v="1809" actId="478"/>
          <ac:graphicFrameMkLst>
            <pc:docMk/>
            <pc:sldMk cId="3862145990" sldId="400"/>
            <ac:graphicFrameMk id="3" creationId="{CA7C45A1-8E47-9EB9-F597-0A11A2607C32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0:43:08.730" v="2736" actId="2165"/>
          <ac:graphicFrameMkLst>
            <pc:docMk/>
            <pc:sldMk cId="3862145990" sldId="400"/>
            <ac:graphicFrameMk id="4" creationId="{8726A719-4640-2304-7AA5-B2DD7EA8A771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20:43:59.559" v="2751" actId="1076"/>
          <ac:graphicFrameMkLst>
            <pc:docMk/>
            <pc:sldMk cId="3862145990" sldId="400"/>
            <ac:graphicFrameMk id="5" creationId="{01800599-1242-EAB6-9742-7DC39E7603BF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06:27:32.603" v="2238" actId="478"/>
        <pc:sldMkLst>
          <pc:docMk/>
          <pc:sldMk cId="2000334134" sldId="401"/>
        </pc:sldMkLst>
        <pc:spChg chg="mod">
          <ac:chgData name="Sarah Parkes" userId="8394bc29-dc4f-40c3-b495-ab09f637fa00" providerId="ADAL" clId="{8E811B49-A0B6-4E53-A30F-A117EAD2F0A4}" dt="2025-11-24T06:19:37.772" v="1872" actId="6549"/>
          <ac:spMkLst>
            <pc:docMk/>
            <pc:sldMk cId="2000334134" sldId="401"/>
            <ac:spMk id="8" creationId="{9CE16C9A-23B9-8152-DA38-679742EE4CE0}"/>
          </ac:spMkLst>
        </pc:spChg>
        <pc:graphicFrameChg chg="add del mod modGraphic">
          <ac:chgData name="Sarah Parkes" userId="8394bc29-dc4f-40c3-b495-ab09f637fa00" providerId="ADAL" clId="{8E811B49-A0B6-4E53-A30F-A117EAD2F0A4}" dt="2025-11-24T06:27:32.603" v="2238" actId="478"/>
          <ac:graphicFrameMkLst>
            <pc:docMk/>
            <pc:sldMk cId="2000334134" sldId="401"/>
            <ac:graphicFrameMk id="3" creationId="{A2B8E85B-96DF-0F0E-A5CD-51D01AB478EA}"/>
          </ac:graphicFrameMkLst>
        </pc:graphicFrameChg>
        <pc:graphicFrameChg chg="modGraphic">
          <ac:chgData name="Sarah Parkes" userId="8394bc29-dc4f-40c3-b495-ab09f637fa00" providerId="ADAL" clId="{8E811B49-A0B6-4E53-A30F-A117EAD2F0A4}" dt="2025-11-24T06:27:18.926" v="2236" actId="20577"/>
          <ac:graphicFrameMkLst>
            <pc:docMk/>
            <pc:sldMk cId="2000334134" sldId="401"/>
            <ac:graphicFrameMk id="4" creationId="{C5D79D2C-C147-398F-9978-FBCED68047F5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6:19:00.030" v="1851" actId="478"/>
          <ac:graphicFrameMkLst>
            <pc:docMk/>
            <pc:sldMk cId="2000334134" sldId="401"/>
            <ac:graphicFrameMk id="5" creationId="{B6F990B1-5952-4936-D772-F9C7DD352904}"/>
          </ac:graphicFrameMkLst>
        </pc:graphicFrameChg>
      </pc:sldChg>
      <pc:sldChg chg="addSp delSp modSp add del mod">
        <pc:chgData name="Sarah Parkes" userId="8394bc29-dc4f-40c3-b495-ab09f637fa00" providerId="ADAL" clId="{8E811B49-A0B6-4E53-A30F-A117EAD2F0A4}" dt="2025-11-24T06:18:13.224" v="1846" actId="47"/>
        <pc:sldMkLst>
          <pc:docMk/>
          <pc:sldMk cId="3865987348" sldId="401"/>
        </pc:sldMkLst>
        <pc:spChg chg="mod">
          <ac:chgData name="Sarah Parkes" userId="8394bc29-dc4f-40c3-b495-ab09f637fa00" providerId="ADAL" clId="{8E811B49-A0B6-4E53-A30F-A117EAD2F0A4}" dt="2025-11-24T06:16:57.135" v="1838" actId="6549"/>
          <ac:spMkLst>
            <pc:docMk/>
            <pc:sldMk cId="3865987348" sldId="401"/>
            <ac:spMk id="8" creationId="{C2FFA545-268F-4550-4173-3FF9F5162615}"/>
          </ac:spMkLst>
        </pc:spChg>
        <pc:graphicFrameChg chg="add del modGraphic">
          <ac:chgData name="Sarah Parkes" userId="8394bc29-dc4f-40c3-b495-ab09f637fa00" providerId="ADAL" clId="{8E811B49-A0B6-4E53-A30F-A117EAD2F0A4}" dt="2025-11-24T06:17:57.937" v="1845" actId="2162"/>
          <ac:graphicFrameMkLst>
            <pc:docMk/>
            <pc:sldMk cId="3865987348" sldId="401"/>
            <ac:graphicFrameMk id="4" creationId="{86462520-9D00-8221-E63C-8D63FE760F86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6:17:01.103" v="1840" actId="478"/>
          <ac:graphicFrameMkLst>
            <pc:docMk/>
            <pc:sldMk cId="3865987348" sldId="401"/>
            <ac:graphicFrameMk id="5" creationId="{9D5202FF-6511-D551-ED8F-5205D9C37F03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21:01:11.751" v="2926" actId="2711"/>
        <pc:sldMkLst>
          <pc:docMk/>
          <pc:sldMk cId="876477277" sldId="402"/>
        </pc:sldMkLst>
        <pc:spChg chg="mod">
          <ac:chgData name="Sarah Parkes" userId="8394bc29-dc4f-40c3-b495-ab09f637fa00" providerId="ADAL" clId="{8E811B49-A0B6-4E53-A30F-A117EAD2F0A4}" dt="2025-11-24T06:30:10.839" v="2252" actId="6549"/>
          <ac:spMkLst>
            <pc:docMk/>
            <pc:sldMk cId="876477277" sldId="402"/>
            <ac:spMk id="8" creationId="{3E518726-7F1D-939D-9248-FB787C94EEE9}"/>
          </ac:spMkLst>
        </pc:spChg>
        <pc:graphicFrameChg chg="add del mod">
          <ac:chgData name="Sarah Parkes" userId="8394bc29-dc4f-40c3-b495-ab09f637fa00" providerId="ADAL" clId="{8E811B49-A0B6-4E53-A30F-A117EAD2F0A4}" dt="2025-11-24T06:32:54.324" v="2316" actId="478"/>
          <ac:graphicFrameMkLst>
            <pc:docMk/>
            <pc:sldMk cId="876477277" sldId="402"/>
            <ac:graphicFrameMk id="3" creationId="{0B88FD76-92F9-74AF-0908-5DC04E1B2DC4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0:56:52.914" v="2827" actId="2711"/>
          <ac:graphicFrameMkLst>
            <pc:docMk/>
            <pc:sldMk cId="876477277" sldId="402"/>
            <ac:graphicFrameMk id="4" creationId="{C99625D6-D77A-6352-DE88-EDF82B760EB0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6:30:46.126" v="2254" actId="478"/>
          <ac:graphicFrameMkLst>
            <pc:docMk/>
            <pc:sldMk cId="876477277" sldId="402"/>
            <ac:graphicFrameMk id="5" creationId="{6E4FDC4A-AC14-57CD-5E1D-3AD124D6E91A}"/>
          </ac:graphicFrameMkLst>
        </pc:graphicFrameChg>
        <pc:graphicFrameChg chg="add del mod">
          <ac:chgData name="Sarah Parkes" userId="8394bc29-dc4f-40c3-b495-ab09f637fa00" providerId="ADAL" clId="{8E811B49-A0B6-4E53-A30F-A117EAD2F0A4}" dt="2025-11-24T06:33:17.717" v="2320" actId="478"/>
          <ac:graphicFrameMkLst>
            <pc:docMk/>
            <pc:sldMk cId="876477277" sldId="402"/>
            <ac:graphicFrameMk id="6" creationId="{0B1FD895-D7C6-A481-A971-3050D1349023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21:01:11.751" v="2926" actId="2711"/>
          <ac:graphicFrameMkLst>
            <pc:docMk/>
            <pc:sldMk cId="876477277" sldId="402"/>
            <ac:graphicFrameMk id="7" creationId="{8CABD044-BD09-7464-9B6F-1A3470D669C4}"/>
          </ac:graphicFrameMkLst>
        </pc:graphicFrameChg>
      </pc:sldChg>
      <pc:sldChg chg="addSp modSp add mod">
        <pc:chgData name="Sarah Parkes" userId="8394bc29-dc4f-40c3-b495-ab09f637fa00" providerId="ADAL" clId="{8E811B49-A0B6-4E53-A30F-A117EAD2F0A4}" dt="2025-11-24T21:13:38.998" v="3122" actId="2711"/>
        <pc:sldMkLst>
          <pc:docMk/>
          <pc:sldMk cId="121415942" sldId="403"/>
        </pc:sldMkLst>
        <pc:graphicFrameChg chg="add mod modGraphic">
          <ac:chgData name="Sarah Parkes" userId="8394bc29-dc4f-40c3-b495-ab09f637fa00" providerId="ADAL" clId="{8E811B49-A0B6-4E53-A30F-A117EAD2F0A4}" dt="2025-11-24T21:13:38.998" v="3122" actId="2711"/>
          <ac:graphicFrameMkLst>
            <pc:docMk/>
            <pc:sldMk cId="121415942" sldId="403"/>
            <ac:graphicFrameMk id="3" creationId="{B7111B0E-C5AD-FC34-B9FB-ED53076B986B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1:07:06.715" v="2987" actId="2711"/>
          <ac:graphicFrameMkLst>
            <pc:docMk/>
            <pc:sldMk cId="121415942" sldId="403"/>
            <ac:graphicFrameMk id="4" creationId="{5B80BDD3-3340-B0DA-DDCD-0C8BA79280AB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1:10:28.281" v="3053" actId="207"/>
          <ac:graphicFrameMkLst>
            <pc:docMk/>
            <pc:sldMk cId="121415942" sldId="403"/>
            <ac:graphicFrameMk id="7" creationId="{FAE17305-1E7A-892F-306C-5080E3757B0A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21:27:27.533" v="3488" actId="207"/>
        <pc:sldMkLst>
          <pc:docMk/>
          <pc:sldMk cId="813018373" sldId="404"/>
        </pc:sldMkLst>
        <pc:spChg chg="mod">
          <ac:chgData name="Sarah Parkes" userId="8394bc29-dc4f-40c3-b495-ab09f637fa00" providerId="ADAL" clId="{8E811B49-A0B6-4E53-A30F-A117EAD2F0A4}" dt="2025-11-24T06:40:32.123" v="2488" actId="20577"/>
          <ac:spMkLst>
            <pc:docMk/>
            <pc:sldMk cId="813018373" sldId="404"/>
            <ac:spMk id="8" creationId="{89755BB4-DCEB-B007-88C1-743127D2F237}"/>
          </ac:spMkLst>
        </pc:spChg>
        <pc:graphicFrameChg chg="del mod modGraphic">
          <ac:chgData name="Sarah Parkes" userId="8394bc29-dc4f-40c3-b495-ab09f637fa00" providerId="ADAL" clId="{8E811B49-A0B6-4E53-A30F-A117EAD2F0A4}" dt="2025-11-24T06:39:47.377" v="2476" actId="478"/>
          <ac:graphicFrameMkLst>
            <pc:docMk/>
            <pc:sldMk cId="813018373" sldId="404"/>
            <ac:graphicFrameMk id="3" creationId="{61AED918-42C7-29FF-BC27-AEDF1AE9EA5A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1:27:27.533" v="3488" actId="207"/>
          <ac:graphicFrameMkLst>
            <pc:docMk/>
            <pc:sldMk cId="813018373" sldId="404"/>
            <ac:graphicFrameMk id="4" creationId="{01D84199-E16E-F530-1DF6-9FD4C48C2316}"/>
          </ac:graphicFrameMkLst>
        </pc:graphicFrameChg>
        <pc:graphicFrameChg chg="add del mod modGraphic">
          <ac:chgData name="Sarah Parkes" userId="8394bc29-dc4f-40c3-b495-ab09f637fa00" providerId="ADAL" clId="{8E811B49-A0B6-4E53-A30F-A117EAD2F0A4}" dt="2025-11-24T06:41:21.035" v="2547" actId="478"/>
          <ac:graphicFrameMkLst>
            <pc:docMk/>
            <pc:sldMk cId="813018373" sldId="404"/>
            <ac:graphicFrameMk id="5" creationId="{1042AA4E-470F-304A-6222-51C2E139E0BE}"/>
          </ac:graphicFrameMkLst>
        </pc:graphicFrameChg>
        <pc:graphicFrameChg chg="add del mod modGraphic">
          <ac:chgData name="Sarah Parkes" userId="8394bc29-dc4f-40c3-b495-ab09f637fa00" providerId="ADAL" clId="{8E811B49-A0B6-4E53-A30F-A117EAD2F0A4}" dt="2025-11-24T21:24:51.068" v="3367" actId="478"/>
          <ac:graphicFrameMkLst>
            <pc:docMk/>
            <pc:sldMk cId="813018373" sldId="404"/>
            <ac:graphicFrameMk id="6" creationId="{5AE7092C-AE22-E4A7-AD31-B87428E2F7BD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6:39:42.636" v="2474" actId="478"/>
          <ac:graphicFrameMkLst>
            <pc:docMk/>
            <pc:sldMk cId="813018373" sldId="404"/>
            <ac:graphicFrameMk id="7" creationId="{9493BC39-0050-A10D-87E4-22E4DE0FFE24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5T01:54:38.481" v="3554" actId="20577"/>
        <pc:sldMkLst>
          <pc:docMk/>
          <pc:sldMk cId="2508922770" sldId="405"/>
        </pc:sldMkLst>
        <pc:spChg chg="mod">
          <ac:chgData name="Sarah Parkes" userId="8394bc29-dc4f-40c3-b495-ab09f637fa00" providerId="ADAL" clId="{8E811B49-A0B6-4E53-A30F-A117EAD2F0A4}" dt="2025-11-24T06:42:46.659" v="2580" actId="6549"/>
          <ac:spMkLst>
            <pc:docMk/>
            <pc:sldMk cId="2508922770" sldId="405"/>
            <ac:spMk id="8" creationId="{7F35F0D2-4F34-D063-9263-CF1F1D6BDF17}"/>
          </ac:spMkLst>
        </pc:spChg>
        <pc:graphicFrameChg chg="add del mod modGraphic">
          <ac:chgData name="Sarah Parkes" userId="8394bc29-dc4f-40c3-b495-ab09f637fa00" providerId="ADAL" clId="{8E811B49-A0B6-4E53-A30F-A117EAD2F0A4}" dt="2025-11-24T21:21:00.966" v="3262" actId="478"/>
          <ac:graphicFrameMkLst>
            <pc:docMk/>
            <pc:sldMk cId="2508922770" sldId="405"/>
            <ac:graphicFrameMk id="3" creationId="{15BC71C3-EF76-A14C-AC32-0EB83142E585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5T01:54:38.481" v="3554" actId="20577"/>
          <ac:graphicFrameMkLst>
            <pc:docMk/>
            <pc:sldMk cId="2508922770" sldId="405"/>
            <ac:graphicFrameMk id="4" creationId="{57C19903-084E-3A68-746F-822E4400B64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BA832-BF24-4093-8B37-55975517650A}" type="datetimeFigureOut">
              <a:rPr lang="en-ID" smtClean="0"/>
              <a:t>25/11/25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76346-3FAD-434C-9E41-9881D2A22AC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2953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5616A-3623-9BDB-35CB-6641BB2B4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8F0BB7-9562-C461-F850-16990A48D8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8E1BCC-0E57-F6A3-35E7-9452454B2B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A5500EEF-6602-E75D-2111-AEC744F2146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20EE2-83B5-B5D5-2203-7C0C351640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7E7B617-1A76-8560-CF3B-CDF39EFFC9F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11/25/25 5:50 PM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83723-4D3C-5D39-6EAB-0C6862252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96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A215C-46F1-BC70-8E3F-553AE7706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98F932-88FE-6C0F-848B-F0A2DDADDA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1DCC73-088A-8789-7C41-14CB6F7F9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2B796CC4-A37B-407B-DEB6-712297045D0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00674-EBD0-5A90-BD53-F0500A1238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53FFDED-DF0A-D61A-F581-EE1520D5F6F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11/25/25 5:53 PM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929AA-C3EA-31EA-908B-F35748AB51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39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59788-7EFD-409B-03CF-799AE51DC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748A2D-E0D4-A169-D58D-596DEB56C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B1ABCD-B16D-CAAD-6729-E9AC401074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A14F1E1-C6AE-35A5-7AA0-886E163C236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5773E-EFDD-7AED-E1FC-AD03D140546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91B48F7-C337-A690-C608-95B2DC65BEB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11/25/25 5:53 PM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0C3764-CEE6-26C1-A6B7-102036639E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1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2B03C3E7-AB45-5C64-D768-2C2459597C8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48995" y="3012492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FED04003-8D5B-22EB-D30C-88B8775BBCC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23383" y="3012492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E0F75C0-F9D5-4CEB-1490-2C0E5516648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31358" y="4260657"/>
            <a:ext cx="2418912" cy="1888758"/>
          </a:xfrm>
          <a:prstGeom prst="roundRect">
            <a:avLst>
              <a:gd name="adj" fmla="val 434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64476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54DBA90-71ED-91B0-EDFB-51D0E685810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144766" y="1921561"/>
            <a:ext cx="4759630" cy="2362199"/>
          </a:xfrm>
          <a:prstGeom prst="roundRect">
            <a:avLst>
              <a:gd name="adj" fmla="val 631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759307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7C85664B-D144-4498-A68E-7FFFDD01954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06998" y="3258276"/>
            <a:ext cx="4734139" cy="2151588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876171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F56A3AD-FD71-F7D9-DEFE-F15C1B858E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8290" y="1739220"/>
            <a:ext cx="2768892" cy="2592484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6" name="Picture Placeholder 103">
            <a:extLst>
              <a:ext uri="{FF2B5EF4-FFF2-40B4-BE49-F238E27FC236}">
                <a16:creationId xmlns:a16="http://schemas.microsoft.com/office/drawing/2014/main" id="{CF90DF7F-4E4C-E30D-2E46-7F4A77723C8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645932" y="2599076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7" name="Picture Placeholder 104">
            <a:extLst>
              <a:ext uri="{FF2B5EF4-FFF2-40B4-BE49-F238E27FC236}">
                <a16:creationId xmlns:a16="http://schemas.microsoft.com/office/drawing/2014/main" id="{8C451647-8136-D1D5-748B-2C54ADE4B8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22953" y="2599076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48685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0D9937B-18E4-240F-D695-32823A540E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660855" y="3533818"/>
            <a:ext cx="2768892" cy="2592484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16" name="Picture Placeholder 103">
            <a:extLst>
              <a:ext uri="{FF2B5EF4-FFF2-40B4-BE49-F238E27FC236}">
                <a16:creationId xmlns:a16="http://schemas.microsoft.com/office/drawing/2014/main" id="{D3AC931E-60A7-38A5-84AC-D255B191075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5474" y="4013398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17" name="Picture Placeholder 104">
            <a:extLst>
              <a:ext uri="{FF2B5EF4-FFF2-40B4-BE49-F238E27FC236}">
                <a16:creationId xmlns:a16="http://schemas.microsoft.com/office/drawing/2014/main" id="{7410DC40-C127-3B2F-FBCA-BA6EBCCB3B5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42495" y="4013398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42438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03">
            <a:extLst>
              <a:ext uri="{FF2B5EF4-FFF2-40B4-BE49-F238E27FC236}">
                <a16:creationId xmlns:a16="http://schemas.microsoft.com/office/drawing/2014/main" id="{E4A3A349-0C57-5CE2-0F41-83470DA1EB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298922" y="4001911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7" name="Picture Placeholder 104">
            <a:extLst>
              <a:ext uri="{FF2B5EF4-FFF2-40B4-BE49-F238E27FC236}">
                <a16:creationId xmlns:a16="http://schemas.microsoft.com/office/drawing/2014/main" id="{964E343A-F4F6-0002-B20A-86174537415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564034" y="4001911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82311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6924C84-1A38-8E3F-7AE3-32F079C4AD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25036" y="4046126"/>
            <a:ext cx="5116102" cy="2262599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18667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BDB4EB9-4810-3E48-E818-09951E7DA53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734560" y="1621598"/>
            <a:ext cx="6620770" cy="2564371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7" name="Picture Placeholder 103">
            <a:extLst>
              <a:ext uri="{FF2B5EF4-FFF2-40B4-BE49-F238E27FC236}">
                <a16:creationId xmlns:a16="http://schemas.microsoft.com/office/drawing/2014/main" id="{9FBF0CF0-5B12-BCA2-B716-B697B91DED2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35730" y="1777378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8" name="Picture Placeholder 104">
            <a:extLst>
              <a:ext uri="{FF2B5EF4-FFF2-40B4-BE49-F238E27FC236}">
                <a16:creationId xmlns:a16="http://schemas.microsoft.com/office/drawing/2014/main" id="{DF26B526-9AA3-D62D-F779-FC331993D23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00842" y="1777378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16036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D249659-9C70-CF85-039B-B8A746180AA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0863" y="1499732"/>
            <a:ext cx="4859113" cy="2262600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114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74AE30E9-E766-75A2-8FE4-6C16564B831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0165" y="1887794"/>
            <a:ext cx="2418912" cy="1888758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718A1571-B5D4-F1E5-7E46-C23FCAF2AC4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20165" y="4260656"/>
            <a:ext cx="2418912" cy="1888758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7029858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3CB263E-A9A9-CE08-53AC-F443778B88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21403" y="1490882"/>
            <a:ext cx="3425791" cy="7195918"/>
          </a:xfrm>
          <a:prstGeom prst="roundRect">
            <a:avLst>
              <a:gd name="adj" fmla="val 13042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87008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083C591-E540-A2EC-C5FA-1821718807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6062" y="4570621"/>
            <a:ext cx="2674434" cy="1695990"/>
          </a:xfrm>
          <a:prstGeom prst="roundRect">
            <a:avLst>
              <a:gd name="adj" fmla="val 7939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54813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FF4E2298-B485-FD57-6A23-45905D3DE9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0863" y="3884960"/>
            <a:ext cx="4759630" cy="2362199"/>
          </a:xfrm>
          <a:prstGeom prst="roundRect">
            <a:avLst>
              <a:gd name="adj" fmla="val 6590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60538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AA20BFE-0508-E6F2-13F9-EB2717E89DB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01570" y="4071544"/>
            <a:ext cx="4859112" cy="2237181"/>
          </a:xfrm>
          <a:prstGeom prst="roundRect">
            <a:avLst>
              <a:gd name="adj" fmla="val 6590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656487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1C1B2F04-F1B5-B3CE-6817-E515C57D2CF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0860" y="1602776"/>
            <a:ext cx="2673370" cy="2771279"/>
          </a:xfrm>
          <a:prstGeom prst="roundRect">
            <a:avLst>
              <a:gd name="adj" fmla="val 459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86757530-703E-9AAB-9E6F-8637D957851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98243" y="1602776"/>
            <a:ext cx="2673370" cy="2771279"/>
          </a:xfrm>
          <a:prstGeom prst="roundRect">
            <a:avLst>
              <a:gd name="adj" fmla="val 516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F18621BB-1028-5D86-12A0-B41A19D47C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45624" y="1602776"/>
            <a:ext cx="2673370" cy="2771279"/>
          </a:xfrm>
          <a:prstGeom prst="roundRect">
            <a:avLst>
              <a:gd name="adj" fmla="val 5450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583294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EC695E25-2432-90E5-F3DE-0ED605ACCA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7882" y="4427431"/>
            <a:ext cx="1903558" cy="1533630"/>
          </a:xfrm>
          <a:prstGeom prst="roundRect">
            <a:avLst>
              <a:gd name="adj" fmla="val 9724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BF2C84E7-CE78-1DA7-4EC3-96792A28B83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65302" y="1895370"/>
            <a:ext cx="2418912" cy="1888758"/>
          </a:xfrm>
          <a:prstGeom prst="roundRect">
            <a:avLst>
              <a:gd name="adj" fmla="val 459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5757BC30-F95B-E9A0-2A43-82B169CBA21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65302" y="4253080"/>
            <a:ext cx="2418912" cy="1888758"/>
          </a:xfrm>
          <a:prstGeom prst="roundRect">
            <a:avLst>
              <a:gd name="adj" fmla="val 459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325355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A2BEE3F-6934-275D-8412-208B127E9DD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00047" y="4223859"/>
            <a:ext cx="1903558" cy="1533630"/>
          </a:xfrm>
          <a:prstGeom prst="roundRect">
            <a:avLst>
              <a:gd name="adj" fmla="val 9724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156531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91387159-84A3-8CC8-5B0A-FE794B13156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56044" y="3714680"/>
            <a:ext cx="6620769" cy="2372277"/>
          </a:xfrm>
          <a:prstGeom prst="roundRect">
            <a:avLst>
              <a:gd name="adj" fmla="val 8878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5" name="Picture Placeholder 103">
            <a:extLst>
              <a:ext uri="{FF2B5EF4-FFF2-40B4-BE49-F238E27FC236}">
                <a16:creationId xmlns:a16="http://schemas.microsoft.com/office/drawing/2014/main" id="{06A6A1D8-10B3-F63A-2E81-2E4FCE3F21C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945120" y="3764820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6" name="Picture Placeholder 104">
            <a:extLst>
              <a:ext uri="{FF2B5EF4-FFF2-40B4-BE49-F238E27FC236}">
                <a16:creationId xmlns:a16="http://schemas.microsoft.com/office/drawing/2014/main" id="{27692974-59AD-C444-8FE9-6DB5795DD56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210232" y="3764820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28931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37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6">
            <a:extLst>
              <a:ext uri="{FF2B5EF4-FFF2-40B4-BE49-F238E27FC236}">
                <a16:creationId xmlns:a16="http://schemas.microsoft.com/office/drawing/2014/main" id="{5E72A911-5208-4DDA-1475-E705D4C4AC1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3626" y="2509572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5" name="Picture Placeholder 16">
            <a:extLst>
              <a:ext uri="{FF2B5EF4-FFF2-40B4-BE49-F238E27FC236}">
                <a16:creationId xmlns:a16="http://schemas.microsoft.com/office/drawing/2014/main" id="{80434ACA-E0B4-3E23-FC5C-832E2F42D7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899004" y="2509572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D2F5032F-8C28-FBF5-9D19-68BBE75A017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06357" y="3850639"/>
            <a:ext cx="6190063" cy="2362199"/>
          </a:xfrm>
          <a:prstGeom prst="roundRect">
            <a:avLst>
              <a:gd name="adj" fmla="val 7939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4830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AC943AA8-A5A3-CDA7-0942-20A24DC3669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36673" y="1934634"/>
            <a:ext cx="5520395" cy="2362199"/>
          </a:xfrm>
          <a:prstGeom prst="roundRect">
            <a:avLst>
              <a:gd name="adj" fmla="val 7939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053947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6">
            <a:extLst>
              <a:ext uri="{FF2B5EF4-FFF2-40B4-BE49-F238E27FC236}">
                <a16:creationId xmlns:a16="http://schemas.microsoft.com/office/drawing/2014/main" id="{D1E93C49-5B3F-5ADA-9BE4-194B184C932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26618" y="5060673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Picture Placeholder 127">
            <a:extLst>
              <a:ext uri="{FF2B5EF4-FFF2-40B4-BE49-F238E27FC236}">
                <a16:creationId xmlns:a16="http://schemas.microsoft.com/office/drawing/2014/main" id="{5B47EC82-4876-60F0-4670-3EDE258699E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03639" y="5060673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7689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BEC5A61F-CE40-577E-CD14-AD5E1BCD5B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0864" y="1691565"/>
            <a:ext cx="3240056" cy="4617160"/>
          </a:xfrm>
          <a:prstGeom prst="roundRect">
            <a:avLst>
              <a:gd name="adj" fmla="val 6337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278952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9A74EF99-6914-7A1E-BFB2-FBFDB122E0B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02762" y="1643605"/>
            <a:ext cx="6604418" cy="4251586"/>
          </a:xfrm>
          <a:prstGeom prst="roundRect">
            <a:avLst>
              <a:gd name="adj" fmla="val 0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4" name="Picture Placeholder 103">
            <a:extLst>
              <a:ext uri="{FF2B5EF4-FFF2-40B4-BE49-F238E27FC236}">
                <a16:creationId xmlns:a16="http://schemas.microsoft.com/office/drawing/2014/main" id="{C70AB6C4-E8C5-C77B-BB79-4E3D5A3897B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36864" y="2364804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5" name="Picture Placeholder 104">
            <a:extLst>
              <a:ext uri="{FF2B5EF4-FFF2-40B4-BE49-F238E27FC236}">
                <a16:creationId xmlns:a16="http://schemas.microsoft.com/office/drawing/2014/main" id="{13ADA44E-169A-AAFD-464C-3D67C842EFB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13885" y="2364804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03207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BC8C624-8ED0-FEF9-628C-8FC459BC8F8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84490" y="4240653"/>
            <a:ext cx="5456648" cy="2068072"/>
          </a:xfrm>
          <a:prstGeom prst="roundRect">
            <a:avLst>
              <a:gd name="adj" fmla="val 9421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370260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7447BB8-6D3F-468D-8526-A201F0D0B23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9821" y="1598444"/>
            <a:ext cx="3632812" cy="7672878"/>
          </a:xfrm>
          <a:prstGeom prst="roundRect">
            <a:avLst>
              <a:gd name="adj" fmla="val 13197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6" name="Picture Placeholder 103">
            <a:extLst>
              <a:ext uri="{FF2B5EF4-FFF2-40B4-BE49-F238E27FC236}">
                <a16:creationId xmlns:a16="http://schemas.microsoft.com/office/drawing/2014/main" id="{80B7720C-7873-F977-2629-962F2C15827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20074" y="2792645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7" name="Picture Placeholder 104">
            <a:extLst>
              <a:ext uri="{FF2B5EF4-FFF2-40B4-BE49-F238E27FC236}">
                <a16:creationId xmlns:a16="http://schemas.microsoft.com/office/drawing/2014/main" id="{5E0244C2-ABEB-5D65-1CC7-3DF044249CD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197095" y="2792645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406442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458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7333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  <p15:guide id="6" orient="horz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3F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420766E8-9E69-6A71-1A4D-692DE617BF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443" y="214001"/>
            <a:ext cx="2562726" cy="33477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181AB03-43AB-DC30-9CB7-1CC6ACDD588F}"/>
              </a:ext>
            </a:extLst>
          </p:cNvPr>
          <p:cNvSpPr txBox="1">
            <a:spLocks/>
          </p:cNvSpPr>
          <p:nvPr/>
        </p:nvSpPr>
        <p:spPr>
          <a:xfrm>
            <a:off x="586740" y="1199730"/>
            <a:ext cx="11018520" cy="6771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Poppins"/>
                <a:cs typeface="Poppins"/>
              </a:rPr>
              <a:t>Lesson Learned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C48D8D4-6DD3-60B5-9326-4A6CA66919C0}"/>
              </a:ext>
            </a:extLst>
          </p:cNvPr>
          <p:cNvSpPr txBox="1">
            <a:spLocks/>
          </p:cNvSpPr>
          <p:nvPr/>
        </p:nvSpPr>
        <p:spPr>
          <a:xfrm>
            <a:off x="586740" y="1876838"/>
            <a:ext cx="11553872" cy="4331457"/>
          </a:xfrm>
          <a:prstGeom prst="rect">
            <a:avLst/>
          </a:prstGeom>
          <a:ln>
            <a:noFill/>
          </a:ln>
        </p:spPr>
        <p:txBody>
          <a:bodyPr vert="horz" lIns="91436" tIns="45718" rIns="91436" bIns="45718" rtlCol="0" anchor="t">
            <a:normAutofit/>
          </a:bodyPr>
          <a:lstStyle>
            <a:lvl1pPr algn="l" defTabSz="1218845" rtl="0" eaLnBrk="1" latinLnBrk="0" hangingPunct="1">
              <a:spcBef>
                <a:spcPct val="0"/>
              </a:spcBef>
              <a:buNone/>
              <a:defRPr sz="3732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cs typeface="Segoe Sans Display"/>
              </a:rPr>
              <a:t>This is a generated list of Lesson Learned across IT Project Templates they may be applicable for your project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bg1"/>
              </a:solidFill>
              <a:cs typeface="Segoe Sans Display"/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cs typeface="Segoe Sans Display"/>
              </a:rPr>
              <a:t>Generated for </a:t>
            </a:r>
            <a:r>
              <a:rPr lang="en-US" sz="2000" b="1" dirty="0">
                <a:solidFill>
                  <a:schemeClr val="bg1"/>
                </a:solidFill>
              </a:rPr>
              <a:t>Project: </a:t>
            </a:r>
            <a:r>
              <a:rPr lang="en-US" sz="2000" dirty="0">
                <a:solidFill>
                  <a:schemeClr val="bg1"/>
                </a:solidFill>
              </a:rPr>
              <a:t>Employee Self-Service Portal Implementation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bg1"/>
              </a:solidFill>
              <a:cs typeface="Segoe Sans Display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4129E6-C617-A454-1284-95AB6E07B71F}"/>
              </a:ext>
            </a:extLst>
          </p:cNvPr>
          <p:cNvSpPr txBox="1"/>
          <p:nvPr/>
        </p:nvSpPr>
        <p:spPr>
          <a:xfrm>
            <a:off x="10516449" y="6584404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497B93-4528-5B25-6C5F-D6776669217C}"/>
              </a:ext>
            </a:extLst>
          </p:cNvPr>
          <p:cNvSpPr txBox="1"/>
          <p:nvPr/>
        </p:nvSpPr>
        <p:spPr>
          <a:xfrm>
            <a:off x="8644395" y="6584404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Generated by ALBERT</a:t>
            </a:r>
            <a:endParaRPr lang="en-AU" sz="8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998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D9F1B-4608-8325-6BFF-BA40D59CD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6DF3DE13-8CE6-A602-64F2-43E83F4FA678}"/>
              </a:ext>
            </a:extLst>
          </p:cNvPr>
          <p:cNvSpPr/>
          <p:nvPr/>
        </p:nvSpPr>
        <p:spPr>
          <a:xfrm rot="10800000">
            <a:off x="-1" y="0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4CAF1D5C-CF21-7FA0-7E69-BFC320AB2787}"/>
              </a:ext>
            </a:extLst>
          </p:cNvPr>
          <p:cNvSpPr/>
          <p:nvPr/>
        </p:nvSpPr>
        <p:spPr>
          <a:xfrm>
            <a:off x="11718077" y="1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072F6CB-3753-FEBB-8B59-EC3A20C93B12}"/>
              </a:ext>
            </a:extLst>
          </p:cNvPr>
          <p:cNvGraphicFramePr>
            <a:graphicFrameLocks noGrp="1"/>
          </p:cNvGraphicFramePr>
          <p:nvPr/>
        </p:nvGraphicFramePr>
        <p:xfrm>
          <a:off x="744583" y="998622"/>
          <a:ext cx="10604706" cy="480609"/>
        </p:xfrm>
        <a:graphic>
          <a:graphicData uri="http://schemas.openxmlformats.org/drawingml/2006/table">
            <a:tbl>
              <a:tblPr firstRow="1" bandRow="1"/>
              <a:tblGrid>
                <a:gridCol w="1807721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17852086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382046510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Portfolio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Business Unit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Sponsor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Start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End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Services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Sarah Walker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9-Mar-2026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/>
                          <a:cs typeface="Poppins"/>
                        </a:rPr>
                        <a:t>23-Oct-2026</a:t>
                      </a:r>
                      <a:endParaRPr lang="en-AU" sz="8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</a:tbl>
          </a:graphicData>
        </a:graphic>
      </p:graphicFrame>
      <p:pic>
        <p:nvPicPr>
          <p:cNvPr id="24" name="Picture 23" descr="A black and blue logo&#10;&#10;AI-generated content may be incorrect.">
            <a:extLst>
              <a:ext uri="{FF2B5EF4-FFF2-40B4-BE49-F238E27FC236}">
                <a16:creationId xmlns:a16="http://schemas.microsoft.com/office/drawing/2014/main" id="{51CCF4E4-8191-DC86-937A-99ECF220D4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59" y="120857"/>
            <a:ext cx="1216916" cy="15932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1FCE5FF-3B68-2FC8-2A1F-4D986A461FEA}"/>
              </a:ext>
            </a:extLst>
          </p:cNvPr>
          <p:cNvSpPr txBox="1"/>
          <p:nvPr/>
        </p:nvSpPr>
        <p:spPr>
          <a:xfrm>
            <a:off x="660362" y="727911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Lessons Learned</a:t>
            </a:r>
            <a:endParaRPr lang="en-GB" sz="900" dirty="0">
              <a:latin typeface="+mj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4A7B193-CFD1-4E09-8C70-4A2397308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891101"/>
              </p:ext>
            </p:extLst>
          </p:nvPr>
        </p:nvGraphicFramePr>
        <p:xfrm>
          <a:off x="160471" y="1006644"/>
          <a:ext cx="11870815" cy="5080514"/>
        </p:xfrm>
        <a:graphic>
          <a:graphicData uri="http://schemas.openxmlformats.org/drawingml/2006/table">
            <a:tbl>
              <a:tblPr firstRow="1" bandRow="1"/>
              <a:tblGrid>
                <a:gridCol w="1276443">
                  <a:extLst>
                    <a:ext uri="{9D8B030D-6E8A-4147-A177-3AD203B41FA5}">
                      <a16:colId xmlns:a16="http://schemas.microsoft.com/office/drawing/2014/main" val="2087043591"/>
                    </a:ext>
                  </a:extLst>
                </a:gridCol>
                <a:gridCol w="1741715">
                  <a:extLst>
                    <a:ext uri="{9D8B030D-6E8A-4147-A177-3AD203B41FA5}">
                      <a16:colId xmlns:a16="http://schemas.microsoft.com/office/drawing/2014/main" val="34311995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196123383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val="2947417690"/>
                    </a:ext>
                  </a:extLst>
                </a:gridCol>
                <a:gridCol w="1099457">
                  <a:extLst>
                    <a:ext uri="{9D8B030D-6E8A-4147-A177-3AD203B41FA5}">
                      <a16:colId xmlns:a16="http://schemas.microsoft.com/office/drawing/2014/main" val="2710622069"/>
                    </a:ext>
                  </a:extLst>
                </a:gridCol>
                <a:gridCol w="936172">
                  <a:extLst>
                    <a:ext uri="{9D8B030D-6E8A-4147-A177-3AD203B41FA5}">
                      <a16:colId xmlns:a16="http://schemas.microsoft.com/office/drawing/2014/main" val="1452121480"/>
                    </a:ext>
                  </a:extLst>
                </a:gridCol>
                <a:gridCol w="1670000">
                  <a:extLst>
                    <a:ext uri="{9D8B030D-6E8A-4147-A177-3AD203B41FA5}">
                      <a16:colId xmlns:a16="http://schemas.microsoft.com/office/drawing/2014/main" val="3858951768"/>
                    </a:ext>
                  </a:extLst>
                </a:gridCol>
                <a:gridCol w="1670000">
                  <a:extLst>
                    <a:ext uri="{9D8B030D-6E8A-4147-A177-3AD203B41FA5}">
                      <a16:colId xmlns:a16="http://schemas.microsoft.com/office/drawing/2014/main" val="4180809199"/>
                    </a:ext>
                  </a:extLst>
                </a:gridCol>
                <a:gridCol w="1670000">
                  <a:extLst>
                    <a:ext uri="{9D8B030D-6E8A-4147-A177-3AD203B41FA5}">
                      <a16:colId xmlns:a16="http://schemas.microsoft.com/office/drawing/2014/main" val="1958982144"/>
                    </a:ext>
                  </a:extLst>
                </a:gridCol>
              </a:tblGrid>
              <a:tr h="23019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Lesson Learned Title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Date Raised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Category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Assessment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Project Stage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Challenge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Impact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Recommendation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09211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Cloud Adoption and Migration 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Automated backups prevented data loss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10/12/2025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Security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Risk of accidental deletion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Minimal downtime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Enable automated backups before migration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7495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Cloud Adoption and Migration 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Vendor support improved issue resolution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15/12/2025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Supply Chain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Complex cloud issues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Faster problem resolution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Maintain good vendor relationships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4569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Cloud Adoption and Migration 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Cloud monitoring tools reduced outages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18/12/2025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Environment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Unnoticed downtime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Better system reliability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Deploy monitoring tools early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3309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Cloud Adoption and Migration 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Insufficient user training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20/12/2025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Stakeholders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Users unfamiliar with cloud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Increased support tickets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Provide comprehensive training sessions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52829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Cloud Adoption and Migration 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Network bandwidth underestimated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12/12/2025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Environment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Large data transfer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Delayed migration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Test bandwidth and optimize transfer schedule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68225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Cloud Adoption and Migration 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Clear migration roadmap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25/12/2025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Complexity of migration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Smooth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Develop detailed step-by-step migration plan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753776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Cloud Adoption and Migration 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Licensing costs underestimated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28/12/2025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Legal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Cloud subscription costs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Budget overrun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Conduct detailed licensing assessment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28491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Intranet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 surveys improved content relevance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10/11/2025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Stakeholders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 Closure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Irrelevant content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Higher usage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Conduct surveys regularly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003987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Intranet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Gamification increased engagement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5/11/2025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Stakeholders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Low employee participation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Higher usage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Introduce badges and recognition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691165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Intranet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Search functionality was poor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7/11/2025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Users couldn’t find content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Reduced adoption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Improve search algorithm and indexing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01884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Intranet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File version issues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12/11/2025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Information Management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Overwriting documents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Lost information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Implement version control system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981536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Intranet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Personalized content increased engagement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15/11/2025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Generic content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Higher usage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Personalize content for target users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81173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Intranet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Broken links reduced credibility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18/11/2025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Information Management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Outdated URLs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 frustration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Implement link validation tool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67552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Management - External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Late contract review caused delays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18/10/2025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Legal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 Concept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Unclear terms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postponement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Review contracts early with legal team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74503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Management - External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Vendor delays affected timelines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7/10/2025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Supply Chain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Dependencies on third parties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Schedule slippage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Include buffer for vendor delays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465098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Management - External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Stakeholder newsletters improved engagement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10/10/2025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Communication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Multiple stakeholders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Better informed decisions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Regular communication with newsletters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81391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Management - External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Clear roles improved accountability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5/10/2025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Stakeholders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Team confusion on responsibilities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Tasks completed on time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Define roles and responsibilities early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179355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Management - External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Misalignment of KPIs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12/10/2025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Conflicting metrics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Confusion in reporting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Align KPIs before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97447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Management - External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Risk register improved transparency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15/10/2025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Lack of risk awareness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Reduced surprises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Maintain detailed risk register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96346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78ECD15-F164-E956-BDF0-5F23F809370A}"/>
              </a:ext>
            </a:extLst>
          </p:cNvPr>
          <p:cNvSpPr txBox="1"/>
          <p:nvPr/>
        </p:nvSpPr>
        <p:spPr>
          <a:xfrm>
            <a:off x="9752135" y="6606328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323E40-4C2F-AE72-5701-D7142E3F5B24}"/>
              </a:ext>
            </a:extLst>
          </p:cNvPr>
          <p:cNvSpPr txBox="1"/>
          <p:nvPr/>
        </p:nvSpPr>
        <p:spPr>
          <a:xfrm>
            <a:off x="7880081" y="6606328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by ALBERT</a:t>
            </a:r>
            <a:endParaRPr lang="en-AU"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Title 13">
            <a:extLst>
              <a:ext uri="{FF2B5EF4-FFF2-40B4-BE49-F238E27FC236}">
                <a16:creationId xmlns:a16="http://schemas.microsoft.com/office/drawing/2014/main" id="{11EFC3C1-0A04-A9EC-9F2A-297A1AC10FCE}"/>
              </a:ext>
            </a:extLst>
          </p:cNvPr>
          <p:cNvSpPr txBox="1">
            <a:spLocks/>
          </p:cNvSpPr>
          <p:nvPr/>
        </p:nvSpPr>
        <p:spPr>
          <a:xfrm>
            <a:off x="660363" y="209276"/>
            <a:ext cx="5393988" cy="518635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cs typeface="Poppins"/>
              </a:rPr>
              <a:t>Lessons Learned for IT Projects</a:t>
            </a:r>
          </a:p>
          <a:p>
            <a:r>
              <a:rPr lang="en-US" sz="1100" b="1" dirty="0">
                <a:cs typeface="Poppins"/>
              </a:rPr>
              <a:t>Project: </a:t>
            </a:r>
            <a:r>
              <a:rPr lang="en-US" sz="1100" dirty="0">
                <a:cs typeface="Poppins"/>
              </a:rPr>
              <a:t>Employee Self-Service Portal Implementation</a:t>
            </a:r>
            <a:endParaRPr lang="en-AU" sz="1200" dirty="0"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168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056E9-2AEE-CC73-3229-3320C41F8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983ED189-B701-9CF9-F6DD-15CD4E8864B5}"/>
              </a:ext>
            </a:extLst>
          </p:cNvPr>
          <p:cNvSpPr/>
          <p:nvPr/>
        </p:nvSpPr>
        <p:spPr>
          <a:xfrm rot="10800000">
            <a:off x="-1" y="0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C723EB49-9BA8-6AA5-E5FF-8FD043A53F6E}"/>
              </a:ext>
            </a:extLst>
          </p:cNvPr>
          <p:cNvSpPr/>
          <p:nvPr/>
        </p:nvSpPr>
        <p:spPr>
          <a:xfrm>
            <a:off x="11718077" y="1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3E8DBC-599A-1E3D-88B2-3F998FBD2B7B}"/>
              </a:ext>
            </a:extLst>
          </p:cNvPr>
          <p:cNvGraphicFramePr>
            <a:graphicFrameLocks noGrp="1"/>
          </p:cNvGraphicFramePr>
          <p:nvPr/>
        </p:nvGraphicFramePr>
        <p:xfrm>
          <a:off x="744583" y="998622"/>
          <a:ext cx="10604706" cy="480609"/>
        </p:xfrm>
        <a:graphic>
          <a:graphicData uri="http://schemas.openxmlformats.org/drawingml/2006/table">
            <a:tbl>
              <a:tblPr firstRow="1" bandRow="1"/>
              <a:tblGrid>
                <a:gridCol w="1807721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17852086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382046510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Portfolio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Business Unit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Sponsor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Start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End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Services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Sarah Walker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9-Mar-2026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/>
                          <a:cs typeface="Poppins"/>
                        </a:rPr>
                        <a:t>23-Oct-2026</a:t>
                      </a:r>
                      <a:endParaRPr lang="en-AU" sz="8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</a:tbl>
          </a:graphicData>
        </a:graphic>
      </p:graphicFrame>
      <p:pic>
        <p:nvPicPr>
          <p:cNvPr id="24" name="Picture 23" descr="A black and blue logo&#10;&#10;AI-generated content may be incorrect.">
            <a:extLst>
              <a:ext uri="{FF2B5EF4-FFF2-40B4-BE49-F238E27FC236}">
                <a16:creationId xmlns:a16="http://schemas.microsoft.com/office/drawing/2014/main" id="{B4973BA9-1FA1-08E1-691D-8481990F7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59" y="120857"/>
            <a:ext cx="1216916" cy="15932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6CF5786-32B3-1B97-621B-FFCDE71B6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732027"/>
              </p:ext>
            </p:extLst>
          </p:nvPr>
        </p:nvGraphicFramePr>
        <p:xfrm>
          <a:off x="160471" y="1006644"/>
          <a:ext cx="11870815" cy="5455799"/>
        </p:xfrm>
        <a:graphic>
          <a:graphicData uri="http://schemas.openxmlformats.org/drawingml/2006/table">
            <a:tbl>
              <a:tblPr firstRow="1" bandRow="1"/>
              <a:tblGrid>
                <a:gridCol w="1276443">
                  <a:extLst>
                    <a:ext uri="{9D8B030D-6E8A-4147-A177-3AD203B41FA5}">
                      <a16:colId xmlns:a16="http://schemas.microsoft.com/office/drawing/2014/main" val="2087043591"/>
                    </a:ext>
                  </a:extLst>
                </a:gridCol>
                <a:gridCol w="1741715">
                  <a:extLst>
                    <a:ext uri="{9D8B030D-6E8A-4147-A177-3AD203B41FA5}">
                      <a16:colId xmlns:a16="http://schemas.microsoft.com/office/drawing/2014/main" val="34311995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196123383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val="2947417690"/>
                    </a:ext>
                  </a:extLst>
                </a:gridCol>
                <a:gridCol w="1099457">
                  <a:extLst>
                    <a:ext uri="{9D8B030D-6E8A-4147-A177-3AD203B41FA5}">
                      <a16:colId xmlns:a16="http://schemas.microsoft.com/office/drawing/2014/main" val="2710622069"/>
                    </a:ext>
                  </a:extLst>
                </a:gridCol>
                <a:gridCol w="936172">
                  <a:extLst>
                    <a:ext uri="{9D8B030D-6E8A-4147-A177-3AD203B41FA5}">
                      <a16:colId xmlns:a16="http://schemas.microsoft.com/office/drawing/2014/main" val="1452121480"/>
                    </a:ext>
                  </a:extLst>
                </a:gridCol>
                <a:gridCol w="1670000">
                  <a:extLst>
                    <a:ext uri="{9D8B030D-6E8A-4147-A177-3AD203B41FA5}">
                      <a16:colId xmlns:a16="http://schemas.microsoft.com/office/drawing/2014/main" val="3858951768"/>
                    </a:ext>
                  </a:extLst>
                </a:gridCol>
                <a:gridCol w="1670000">
                  <a:extLst>
                    <a:ext uri="{9D8B030D-6E8A-4147-A177-3AD203B41FA5}">
                      <a16:colId xmlns:a16="http://schemas.microsoft.com/office/drawing/2014/main" val="4180809199"/>
                    </a:ext>
                  </a:extLst>
                </a:gridCol>
                <a:gridCol w="1670000">
                  <a:extLst>
                    <a:ext uri="{9D8B030D-6E8A-4147-A177-3AD203B41FA5}">
                      <a16:colId xmlns:a16="http://schemas.microsoft.com/office/drawing/2014/main" val="1958982144"/>
                    </a:ext>
                  </a:extLst>
                </a:gridCol>
              </a:tblGrid>
              <a:tr h="23019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Lesson Learned Title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Date Raised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Category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Assessment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Project Stage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Challenge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Impact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Recommendation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09211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Resource Management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Custom dashboards improved reporting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5/9/2025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Manual reporting errors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Faster decision making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Build dashboards during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7495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Resource Management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Integration with payroll delayed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7/9/2025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Supply Chain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Complex data mapping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Payroll errors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Test integration before rollout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4569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Resource Management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Data duplication errors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12/9/2025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Information Management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Conflicting resource data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Reporting inaccuracies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Cleanse and validate data before use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3309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Resource Management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Automated alerts improved deadlines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15/9/2025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Manual tracking of tasks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On-time completion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Set up automated notifications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52829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Resource Management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Delayed approvals slowed process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18/9/2025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Stakeholders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Manager response time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Resource bottlenecks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Automate approval workflows where possible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68225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Resource Management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Resource allocation visibility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10/9/2025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Lack of clarity on assignments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Improved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Implement centralized dashboard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753776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SharePoint Online Migration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 feedback sessions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7/5/2025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Stakeholders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 Closure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Ensuring user satisfaction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Improved adoption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Conduct structured feedback surveys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28491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SharePoint Online Migration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Version control improved collaboration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5/5/2025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Multiple contributors editing files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Reduced conflicts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Implement version control early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003987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SharePoint Online Migration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Migration downtime underestimated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6/5/2025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Environment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Scheduling during work hours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 frustration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Plan migration during low-traffic periods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691165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SharePoint Online Migration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Metadata tagging inconsistent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12/5/2025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Information Management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Inconsistent content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Difficult to retrieve documents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Standardize metadata fields before migration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01884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SharePoint Online Migration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Training improved end-user confidence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15/5/2025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Stakeholders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Users unfamiliar with system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Higher adoption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Conduct hands-on workshops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981536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SharePoint Online Migration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Governance framework helped compliance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10/5/2025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Legal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Multiple departments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Reduced risk of non-compliance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Implement governance framework early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81173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Integration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Cross-browser testing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15/6/2025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Environment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Different browser behaviors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Stable user experience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Test on all supported browsers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67552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Integration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Legacy system conflicts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22/6/2025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Old integrations incompatible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delays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Assess legacy systems early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74503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Integration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Modular coding improved maintainability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25/6/2025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Complex legacy code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Easier future updates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 modular approach in development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465098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Integration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Data mapping errors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28/6/2025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Information Management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Misaligned data fields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Integration issues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Validate mapping rules before integration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81391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Integration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Scope creep due to extra features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18/6/2025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Changing client requirements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Delays and cost overruns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Clearly define scope and freeze requirements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179355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Integration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Clear technical documentation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20/6/2025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Information Management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Multiple developers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Reduced errors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Prepare detailed documentation before development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97447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Refresh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Early prototyping saved rework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22/7/2025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 Concept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Unclear design requirements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Reduced rework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Prototype key components early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963460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Refresh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Improved SEO increased traffic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10/7/2025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Content optimization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Higher engagement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Include SEO planning in project design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8420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BBEFE62-D73D-5973-D57D-DB32FC1D7C17}"/>
              </a:ext>
            </a:extLst>
          </p:cNvPr>
          <p:cNvSpPr txBox="1"/>
          <p:nvPr/>
        </p:nvSpPr>
        <p:spPr>
          <a:xfrm>
            <a:off x="9752135" y="6606328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A08C21-0EB9-A6F5-4778-60062C047471}"/>
              </a:ext>
            </a:extLst>
          </p:cNvPr>
          <p:cNvSpPr txBox="1"/>
          <p:nvPr/>
        </p:nvSpPr>
        <p:spPr>
          <a:xfrm>
            <a:off x="7880081" y="6606328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by ALBERT</a:t>
            </a:r>
            <a:endParaRPr lang="en-AU"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Title 13">
            <a:extLst>
              <a:ext uri="{FF2B5EF4-FFF2-40B4-BE49-F238E27FC236}">
                <a16:creationId xmlns:a16="http://schemas.microsoft.com/office/drawing/2014/main" id="{76E3DCCA-8616-7497-8E99-6AB6B891B48D}"/>
              </a:ext>
            </a:extLst>
          </p:cNvPr>
          <p:cNvSpPr txBox="1">
            <a:spLocks/>
          </p:cNvSpPr>
          <p:nvPr/>
        </p:nvSpPr>
        <p:spPr>
          <a:xfrm>
            <a:off x="660363" y="209276"/>
            <a:ext cx="5393988" cy="518635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cs typeface="Poppins"/>
              </a:rPr>
              <a:t>Lessons Learned for IT Projects</a:t>
            </a:r>
          </a:p>
          <a:p>
            <a:r>
              <a:rPr lang="en-US" sz="1100" b="1" dirty="0">
                <a:cs typeface="Poppins"/>
              </a:rPr>
              <a:t>Project: </a:t>
            </a:r>
            <a:r>
              <a:rPr lang="en-US" sz="1100" dirty="0">
                <a:cs typeface="Poppins"/>
              </a:rPr>
              <a:t>Employee Self-Service Portal Implementation</a:t>
            </a:r>
            <a:endParaRPr lang="en-AU" sz="1200" dirty="0">
              <a:cs typeface="Poppins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0C68F4-5668-F8A6-94E5-7874C419245B}"/>
              </a:ext>
            </a:extLst>
          </p:cNvPr>
          <p:cNvSpPr txBox="1"/>
          <p:nvPr/>
        </p:nvSpPr>
        <p:spPr>
          <a:xfrm>
            <a:off x="660362" y="727911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Lessons Learned</a:t>
            </a:r>
            <a:endParaRPr lang="en-GB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42950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AEE70-590F-A3D9-780C-4BD1CCD14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65D189F7-47ED-41BB-8876-B0DC311F3C55}"/>
              </a:ext>
            </a:extLst>
          </p:cNvPr>
          <p:cNvSpPr/>
          <p:nvPr/>
        </p:nvSpPr>
        <p:spPr>
          <a:xfrm rot="10800000">
            <a:off x="-1" y="0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B94FA515-091F-870D-E7FD-FC16A5CF291F}"/>
              </a:ext>
            </a:extLst>
          </p:cNvPr>
          <p:cNvSpPr/>
          <p:nvPr/>
        </p:nvSpPr>
        <p:spPr>
          <a:xfrm>
            <a:off x="11718077" y="1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2EF6918-0D9C-46C4-9151-09EB88419692}"/>
              </a:ext>
            </a:extLst>
          </p:cNvPr>
          <p:cNvGraphicFramePr>
            <a:graphicFrameLocks noGrp="1"/>
          </p:cNvGraphicFramePr>
          <p:nvPr/>
        </p:nvGraphicFramePr>
        <p:xfrm>
          <a:off x="744583" y="998622"/>
          <a:ext cx="10604706" cy="480609"/>
        </p:xfrm>
        <a:graphic>
          <a:graphicData uri="http://schemas.openxmlformats.org/drawingml/2006/table">
            <a:tbl>
              <a:tblPr firstRow="1" bandRow="1"/>
              <a:tblGrid>
                <a:gridCol w="1807721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17852086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382046510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Portfolio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Business Unit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Sponsor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Start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End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Services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Sarah Walker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9-Mar-2026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/>
                          <a:cs typeface="Poppins"/>
                        </a:rPr>
                        <a:t>23-Oct-2026</a:t>
                      </a:r>
                      <a:endParaRPr lang="en-AU" sz="8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</a:tbl>
          </a:graphicData>
        </a:graphic>
      </p:graphicFrame>
      <p:pic>
        <p:nvPicPr>
          <p:cNvPr id="24" name="Picture 23" descr="A black and blue logo&#10;&#10;AI-generated content may be incorrect.">
            <a:extLst>
              <a:ext uri="{FF2B5EF4-FFF2-40B4-BE49-F238E27FC236}">
                <a16:creationId xmlns:a16="http://schemas.microsoft.com/office/drawing/2014/main" id="{353DA6D0-2F4A-09B6-ADA4-7C9638A3C1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59" y="120857"/>
            <a:ext cx="1216916" cy="15932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0AAF7BE-1D92-FD2D-60A4-6D0EEB0448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11813"/>
              </p:ext>
            </p:extLst>
          </p:nvPr>
        </p:nvGraphicFramePr>
        <p:xfrm>
          <a:off x="160471" y="1006644"/>
          <a:ext cx="11870815" cy="1251314"/>
        </p:xfrm>
        <a:graphic>
          <a:graphicData uri="http://schemas.openxmlformats.org/drawingml/2006/table">
            <a:tbl>
              <a:tblPr firstRow="1" bandRow="1"/>
              <a:tblGrid>
                <a:gridCol w="1276443">
                  <a:extLst>
                    <a:ext uri="{9D8B030D-6E8A-4147-A177-3AD203B41FA5}">
                      <a16:colId xmlns:a16="http://schemas.microsoft.com/office/drawing/2014/main" val="2087043591"/>
                    </a:ext>
                  </a:extLst>
                </a:gridCol>
                <a:gridCol w="1741715">
                  <a:extLst>
                    <a:ext uri="{9D8B030D-6E8A-4147-A177-3AD203B41FA5}">
                      <a16:colId xmlns:a16="http://schemas.microsoft.com/office/drawing/2014/main" val="34311995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196123383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val="2947417690"/>
                    </a:ext>
                  </a:extLst>
                </a:gridCol>
                <a:gridCol w="1099457">
                  <a:extLst>
                    <a:ext uri="{9D8B030D-6E8A-4147-A177-3AD203B41FA5}">
                      <a16:colId xmlns:a16="http://schemas.microsoft.com/office/drawing/2014/main" val="2710622069"/>
                    </a:ext>
                  </a:extLst>
                </a:gridCol>
                <a:gridCol w="936172">
                  <a:extLst>
                    <a:ext uri="{9D8B030D-6E8A-4147-A177-3AD203B41FA5}">
                      <a16:colId xmlns:a16="http://schemas.microsoft.com/office/drawing/2014/main" val="1452121480"/>
                    </a:ext>
                  </a:extLst>
                </a:gridCol>
                <a:gridCol w="1670000">
                  <a:extLst>
                    <a:ext uri="{9D8B030D-6E8A-4147-A177-3AD203B41FA5}">
                      <a16:colId xmlns:a16="http://schemas.microsoft.com/office/drawing/2014/main" val="3858951768"/>
                    </a:ext>
                  </a:extLst>
                </a:gridCol>
                <a:gridCol w="1670000">
                  <a:extLst>
                    <a:ext uri="{9D8B030D-6E8A-4147-A177-3AD203B41FA5}">
                      <a16:colId xmlns:a16="http://schemas.microsoft.com/office/drawing/2014/main" val="4180809199"/>
                    </a:ext>
                  </a:extLst>
                </a:gridCol>
                <a:gridCol w="1670000">
                  <a:extLst>
                    <a:ext uri="{9D8B030D-6E8A-4147-A177-3AD203B41FA5}">
                      <a16:colId xmlns:a16="http://schemas.microsoft.com/office/drawing/2014/main" val="1958982144"/>
                    </a:ext>
                  </a:extLst>
                </a:gridCol>
              </a:tblGrid>
              <a:tr h="230194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Project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Lesson Learned Title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Date Raised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Category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Assessment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Project Stage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Challenge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Impact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buNone/>
                      </a:pPr>
                      <a:r>
                        <a:rPr lang="en-AU" sz="800" b="0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Recommendation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09211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Refresh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Insufficient load testing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12/7/2025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Environment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High visitor traffic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Slow site performance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Conduct performance testing under load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7495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Refresh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Delays due to last-minute content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18/7/2025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Communication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Late content delivery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Launch delayed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Set content deadlines earlier in project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4569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Refresh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Accessibility overlooked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25/7/2025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Legal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Negative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Execution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WCAG compliance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Legal and user issues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Conduct accessibility testing before launch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3309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Website Refresh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 analytics guided design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15/7/2025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Business Systems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Positive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Understanding user behavior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Better engagement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 analytics to inform design decisions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52829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D5654F9-3F2A-A4ED-D562-E4D734A8B578}"/>
              </a:ext>
            </a:extLst>
          </p:cNvPr>
          <p:cNvSpPr txBox="1"/>
          <p:nvPr/>
        </p:nvSpPr>
        <p:spPr>
          <a:xfrm>
            <a:off x="9752135" y="6606328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B6DA9-A5CF-4B2B-188B-F5EF88F7EE11}"/>
              </a:ext>
            </a:extLst>
          </p:cNvPr>
          <p:cNvSpPr txBox="1"/>
          <p:nvPr/>
        </p:nvSpPr>
        <p:spPr>
          <a:xfrm>
            <a:off x="7880081" y="6606328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by ALBERT</a:t>
            </a:r>
            <a:endParaRPr lang="en-AU"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Title 13">
            <a:extLst>
              <a:ext uri="{FF2B5EF4-FFF2-40B4-BE49-F238E27FC236}">
                <a16:creationId xmlns:a16="http://schemas.microsoft.com/office/drawing/2014/main" id="{EB477EF1-A41F-4DDC-0F44-81C058AF4E9A}"/>
              </a:ext>
            </a:extLst>
          </p:cNvPr>
          <p:cNvSpPr txBox="1">
            <a:spLocks/>
          </p:cNvSpPr>
          <p:nvPr/>
        </p:nvSpPr>
        <p:spPr>
          <a:xfrm>
            <a:off x="660363" y="209276"/>
            <a:ext cx="5393988" cy="518635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cs typeface="Poppins"/>
              </a:rPr>
              <a:t>Lessons Learned for IT Projects</a:t>
            </a:r>
          </a:p>
          <a:p>
            <a:r>
              <a:rPr lang="en-US" sz="1100" b="1" dirty="0">
                <a:cs typeface="Poppins"/>
              </a:rPr>
              <a:t>Project: </a:t>
            </a:r>
            <a:r>
              <a:rPr lang="en-US" sz="1100" dirty="0">
                <a:cs typeface="Poppins"/>
              </a:rPr>
              <a:t>Employee Self-Service Portal Implementation</a:t>
            </a:r>
            <a:endParaRPr lang="en-AU" sz="1200" dirty="0">
              <a:cs typeface="Poppins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A8A178-1C79-000C-6DFE-202DA3CF3B00}"/>
              </a:ext>
            </a:extLst>
          </p:cNvPr>
          <p:cNvSpPr txBox="1"/>
          <p:nvPr/>
        </p:nvSpPr>
        <p:spPr>
          <a:xfrm>
            <a:off x="660362" y="727911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Lessons Learned</a:t>
            </a:r>
            <a:endParaRPr lang="en-GB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57874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1">
      <a:dk1>
        <a:srgbClr val="010111"/>
      </a:dk1>
      <a:lt1>
        <a:srgbClr val="FFFFFF"/>
      </a:lt1>
      <a:dk2>
        <a:srgbClr val="FFFFFF"/>
      </a:dk2>
      <a:lt2>
        <a:srgbClr val="000000"/>
      </a:lt2>
      <a:accent1>
        <a:srgbClr val="7030A0"/>
      </a:accent1>
      <a:accent2>
        <a:srgbClr val="C89CFE"/>
      </a:accent2>
      <a:accent3>
        <a:srgbClr val="EAEAEA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I Company Profile Presentation Font Them">
      <a:majorFont>
        <a:latin typeface="Poppins"/>
        <a:ea typeface=""/>
        <a:cs typeface=""/>
      </a:majorFont>
      <a:minorFont>
        <a:latin typeface="Poppi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c03058-ab48-4300-bf45-c55d0e1951c5" xsi:nil="true"/>
    <lcf76f155ced4ddcb4097134ff3c332f xmlns="4e07ae07-3f0c-45ee-b616-06b6c2a1243b">
      <Terms xmlns="http://schemas.microsoft.com/office/infopath/2007/PartnerControls"/>
    </lcf76f155ced4ddcb4097134ff3c332f>
    <Status xmlns="4e07ae07-3f0c-45ee-b616-06b6c2a1243b">New</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896764512EB245AA188F1AD224ED74" ma:contentTypeVersion="15" ma:contentTypeDescription="Create a new document." ma:contentTypeScope="" ma:versionID="73db51c4598b8cb1f3fbafd242b9fe39">
  <xsd:schema xmlns:xsd="http://www.w3.org/2001/XMLSchema" xmlns:xs="http://www.w3.org/2001/XMLSchema" xmlns:p="http://schemas.microsoft.com/office/2006/metadata/properties" xmlns:ns2="4e07ae07-3f0c-45ee-b616-06b6c2a1243b" xmlns:ns3="67c03058-ab48-4300-bf45-c55d0e1951c5" targetNamespace="http://schemas.microsoft.com/office/2006/metadata/properties" ma:root="true" ma:fieldsID="16a4875adcbdefbc5003f35c2421564f" ns2:_="" ns3:_="">
    <xsd:import namespace="4e07ae07-3f0c-45ee-b616-06b6c2a1243b"/>
    <xsd:import namespace="67c03058-ab48-4300-bf45-c55d0e1951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Statu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7ae07-3f0c-45ee-b616-06b6c2a124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da4a6bfc-f019-4c06-9506-01011c469a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tatus" ma:index="21" nillable="true" ma:displayName="Status" ma:default="New" ma:format="Dropdown" ma:internalName="Status">
      <xsd:simpleType>
        <xsd:restriction base="dms:Choice">
          <xsd:enumeration value="New"/>
          <xsd:enumeration value="In Progress"/>
          <xsd:enumeration value="Review"/>
          <xsd:enumeration value="Finalised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c03058-ab48-4300-bf45-c55d0e1951c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7ac174a-d5ea-4ffd-b4e6-e75a0e355e02}" ma:internalName="TaxCatchAll" ma:showField="CatchAllData" ma:web="67c03058-ab48-4300-bf45-c55d0e1951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FC2478-FF80-4680-823C-D982A90876EE}">
  <ds:schemaRefs>
    <ds:schemaRef ds:uri="http://www.w3.org/XML/1998/namespace"/>
    <ds:schemaRef ds:uri="http://purl.org/dc/dcmitype/"/>
    <ds:schemaRef ds:uri="http://purl.org/dc/terms/"/>
    <ds:schemaRef ds:uri="4e07ae07-3f0c-45ee-b616-06b6c2a1243b"/>
    <ds:schemaRef ds:uri="67c03058-ab48-4300-bf45-c55d0e1951c5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80A0C11-7F3B-44F7-AFD8-08EBF4CE6A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07ae07-3f0c-45ee-b616-06b6c2a1243b"/>
    <ds:schemaRef ds:uri="67c03058-ab48-4300-bf45-c55d0e1951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84E9DD2-0581-4CF5-84B8-235BEE0A338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6da4b90-f009-4162-929e-8321e861ac05}" enabled="0" method="" siteId="{d6da4b90-f009-4162-929e-8321e861ac0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15813</TotalTime>
  <Words>1280</Words>
  <Application>Microsoft Macintosh PowerPoint</Application>
  <PresentationFormat>Widescreen</PresentationFormat>
  <Paragraphs>480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Poppins</vt:lpstr>
      <vt:lpstr>Segoe Sans Display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Revanda Aditya Al Malik</dc:creator>
  <cp:lastModifiedBy>Jon Cox</cp:lastModifiedBy>
  <cp:revision>30</cp:revision>
  <dcterms:created xsi:type="dcterms:W3CDTF">2025-03-24T00:24:37Z</dcterms:created>
  <dcterms:modified xsi:type="dcterms:W3CDTF">2025-11-25T06:54:23Z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0x010100BD896764512EB245AA188F1AD224ED74</vt:lpwstr>
  </property>
  <property fmtid="{D5CDD505-2E9C-101B-9397-08002B2CF9AE}" pid="3" name="MediaServiceImageTags">
    <vt:lpwstr/>
  </property>
</Properties>
</file>