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408" r:id="rId5"/>
    <p:sldId id="397" r:id="rId6"/>
    <p:sldId id="409" r:id="rId7"/>
    <p:sldId id="410" r:id="rId8"/>
    <p:sldId id="411" r:id="rId9"/>
    <p:sldId id="412" r:id="rId10"/>
    <p:sldId id="41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F50"/>
    <a:srgbClr val="F9F9F9"/>
    <a:srgbClr val="70B9F8"/>
    <a:srgbClr val="E2CDED"/>
    <a:srgbClr val="9666AB"/>
    <a:srgbClr val="8639E4"/>
    <a:srgbClr val="131C2B"/>
    <a:srgbClr val="FAFAFA"/>
    <a:srgbClr val="131C2C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48F4C8-EE34-4F7E-95FD-669A48B7DD3E}" v="221" dt="2025-11-24T21:27:39.416"/>
  </p1510:revLst>
</p1510:revInfo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6233" autoAdjust="0"/>
  </p:normalViewPr>
  <p:slideViewPr>
    <p:cSldViewPr snapToGrid="0" showGuides="1">
      <p:cViewPr varScale="1">
        <p:scale>
          <a:sx n="118" d="100"/>
          <a:sy n="118" d="100"/>
        </p:scale>
        <p:origin x="8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Parkes" userId="8394bc29-dc4f-40c3-b495-ab09f637fa00" providerId="ADAL" clId="{8E811B49-A0B6-4E53-A30F-A117EAD2F0A4}"/>
    <pc:docChg chg="undo custSel addSld delSld modSld">
      <pc:chgData name="Sarah Parkes" userId="8394bc29-dc4f-40c3-b495-ab09f637fa00" providerId="ADAL" clId="{8E811B49-A0B6-4E53-A30F-A117EAD2F0A4}" dt="2025-11-25T01:54:38.481" v="3554" actId="20577"/>
      <pc:docMkLst>
        <pc:docMk/>
      </pc:docMkLst>
      <pc:sldChg chg="addSp delSp modSp del mod">
        <pc:chgData name="Sarah Parkes" userId="8394bc29-dc4f-40c3-b495-ab09f637fa00" providerId="ADAL" clId="{8E811B49-A0B6-4E53-A30F-A117EAD2F0A4}" dt="2025-11-24T03:49:23.244" v="881" actId="47"/>
        <pc:sldMkLst>
          <pc:docMk/>
          <pc:sldMk cId="2239988581" sldId="384"/>
        </pc:sldMkLst>
        <pc:spChg chg="add mod">
          <ac:chgData name="Sarah Parkes" userId="8394bc29-dc4f-40c3-b495-ab09f637fa00" providerId="ADAL" clId="{8E811B49-A0B6-4E53-A30F-A117EAD2F0A4}" dt="2025-11-24T03:39:38.594" v="801"/>
          <ac:spMkLst>
            <pc:docMk/>
            <pc:sldMk cId="2239988581" sldId="384"/>
            <ac:spMk id="12" creationId="{F58ACF82-4488-4425-2005-2B01089DC75E}"/>
          </ac:spMkLst>
        </pc:spChg>
        <pc:spChg chg="add mod">
          <ac:chgData name="Sarah Parkes" userId="8394bc29-dc4f-40c3-b495-ab09f637fa00" providerId="ADAL" clId="{8E811B49-A0B6-4E53-A30F-A117EAD2F0A4}" dt="2025-11-24T03:33:11.519" v="785" actId="20577"/>
          <ac:spMkLst>
            <pc:docMk/>
            <pc:sldMk cId="2239988581" sldId="384"/>
            <ac:spMk id="13" creationId="{3076C65B-EC44-0436-326A-7AB609F4A4AE}"/>
          </ac:spMkLst>
        </pc:spChg>
      </pc:sldChg>
      <pc:sldChg chg="modSp add del mod">
        <pc:chgData name="Sarah Parkes" userId="8394bc29-dc4f-40c3-b495-ab09f637fa00" providerId="ADAL" clId="{8E811B49-A0B6-4E53-A30F-A117EAD2F0A4}" dt="2025-11-24T03:49:27.208" v="882" actId="47"/>
        <pc:sldMkLst>
          <pc:docMk/>
          <pc:sldMk cId="1998412327" sldId="386"/>
        </pc:sldMkLst>
        <pc:graphicFrameChg chg="mod modGraphic">
          <ac:chgData name="Sarah Parkes" userId="8394bc29-dc4f-40c3-b495-ab09f637fa00" providerId="ADAL" clId="{8E811B49-A0B6-4E53-A30F-A117EAD2F0A4}" dt="2025-11-24T03:47:52.748" v="869" actId="14734"/>
          <ac:graphicFrameMkLst>
            <pc:docMk/>
            <pc:sldMk cId="1998412327" sldId="386"/>
            <ac:graphicFrameMk id="11" creationId="{EB44049C-051F-D3D8-C3F5-670438AAB6E8}"/>
          </ac:graphicFrameMkLst>
        </pc:graphicFrameChg>
      </pc:sldChg>
      <pc:sldChg chg="addSp delSp modSp add del mod">
        <pc:chgData name="Sarah Parkes" userId="8394bc29-dc4f-40c3-b495-ab09f637fa00" providerId="ADAL" clId="{8E811B49-A0B6-4E53-A30F-A117EAD2F0A4}" dt="2025-11-24T05:41:30.430" v="1283" actId="47"/>
        <pc:sldMkLst>
          <pc:docMk/>
          <pc:sldMk cId="3560840375" sldId="387"/>
        </pc:sldMkLst>
        <pc:graphicFrameChg chg="add mod modGraphic">
          <ac:chgData name="Sarah Parkes" userId="8394bc29-dc4f-40c3-b495-ab09f637fa00" providerId="ADAL" clId="{8E811B49-A0B6-4E53-A30F-A117EAD2F0A4}" dt="2025-11-24T03:52:38.253" v="895" actId="1076"/>
          <ac:graphicFrameMkLst>
            <pc:docMk/>
            <pc:sldMk cId="3560840375" sldId="387"/>
            <ac:graphicFrameMk id="6" creationId="{7B7634A3-9033-3D8D-E33A-6BD7C6B72609}"/>
          </ac:graphicFrameMkLst>
        </pc:graphicFrameChg>
      </pc:sldChg>
      <pc:sldChg chg="addSp delSp modSp add del mod">
        <pc:chgData name="Sarah Parkes" userId="8394bc29-dc4f-40c3-b495-ab09f637fa00" providerId="ADAL" clId="{8E811B49-A0B6-4E53-A30F-A117EAD2F0A4}" dt="2025-11-24T05:53:59.950" v="1368" actId="47"/>
        <pc:sldMkLst>
          <pc:docMk/>
          <pc:sldMk cId="3216287495" sldId="388"/>
        </pc:sldMkLst>
      </pc:sldChg>
      <pc:sldChg chg="addSp delSp modSp add del mod">
        <pc:chgData name="Sarah Parkes" userId="8394bc29-dc4f-40c3-b495-ab09f637fa00" providerId="ADAL" clId="{8E811B49-A0B6-4E53-A30F-A117EAD2F0A4}" dt="2025-11-24T06:16:08.313" v="1819" actId="47"/>
        <pc:sldMkLst>
          <pc:docMk/>
          <pc:sldMk cId="2061401222" sldId="389"/>
        </pc:sldMkLst>
      </pc:sldChg>
      <pc:sldChg chg="addSp modSp add del mod">
        <pc:chgData name="Sarah Parkes" userId="8394bc29-dc4f-40c3-b495-ab09f637fa00" providerId="ADAL" clId="{8E811B49-A0B6-4E53-A30F-A117EAD2F0A4}" dt="2025-11-24T06:38:59.589" v="2470" actId="47"/>
        <pc:sldMkLst>
          <pc:docMk/>
          <pc:sldMk cId="1161708544" sldId="391"/>
        </pc:sldMkLst>
      </pc:sldChg>
      <pc:sldChg chg="addSp modSp add del mod">
        <pc:chgData name="Sarah Parkes" userId="8394bc29-dc4f-40c3-b495-ab09f637fa00" providerId="ADAL" clId="{8E811B49-A0B6-4E53-A30F-A117EAD2F0A4}" dt="2025-11-24T06:36:32.653" v="2402" actId="47"/>
        <pc:sldMkLst>
          <pc:docMk/>
          <pc:sldMk cId="2514053722" sldId="392"/>
        </pc:sldMkLst>
      </pc:sldChg>
      <pc:sldChg chg="addSp modSp add del mod">
        <pc:chgData name="Sarah Parkes" userId="8394bc29-dc4f-40c3-b495-ab09f637fa00" providerId="ADAL" clId="{8E811B49-A0B6-4E53-A30F-A117EAD2F0A4}" dt="2025-11-24T06:28:50.719" v="2239" actId="47"/>
        <pc:sldMkLst>
          <pc:docMk/>
          <pc:sldMk cId="3216173084" sldId="393"/>
        </pc:sldMkLst>
      </pc:sldChg>
      <pc:sldChg chg="addSp modSp add del mod">
        <pc:chgData name="Sarah Parkes" userId="8394bc29-dc4f-40c3-b495-ab09f637fa00" providerId="ADAL" clId="{8E811B49-A0B6-4E53-A30F-A117EAD2F0A4}" dt="2025-11-24T06:44:58.659" v="2634" actId="47"/>
        <pc:sldMkLst>
          <pc:docMk/>
          <pc:sldMk cId="11432482" sldId="394"/>
        </pc:sldMkLst>
      </pc:sldChg>
      <pc:sldChg chg="addSp modSp add del mod">
        <pc:chgData name="Sarah Parkes" userId="8394bc29-dc4f-40c3-b495-ab09f637fa00" providerId="ADAL" clId="{8E811B49-A0B6-4E53-A30F-A117EAD2F0A4}" dt="2025-11-24T06:45:30.725" v="2637" actId="47"/>
        <pc:sldMkLst>
          <pc:docMk/>
          <pc:sldMk cId="1061557715" sldId="395"/>
        </pc:sldMkLst>
      </pc:sldChg>
      <pc:sldChg chg="addSp modSp add del mod">
        <pc:chgData name="Sarah Parkes" userId="8394bc29-dc4f-40c3-b495-ab09f637fa00" providerId="ADAL" clId="{8E811B49-A0B6-4E53-A30F-A117EAD2F0A4}" dt="2025-11-24T06:39:02.644" v="2471" actId="47"/>
        <pc:sldMkLst>
          <pc:docMk/>
          <pc:sldMk cId="2350071439" sldId="396"/>
        </pc:sldMkLst>
      </pc:sldChg>
      <pc:sldChg chg="addSp delSp modSp add mod">
        <pc:chgData name="Sarah Parkes" userId="8394bc29-dc4f-40c3-b495-ab09f637fa00" providerId="ADAL" clId="{8E811B49-A0B6-4E53-A30F-A117EAD2F0A4}" dt="2025-11-24T03:49:02.017" v="879" actId="207"/>
        <pc:sldMkLst>
          <pc:docMk/>
          <pc:sldMk cId="180244213" sldId="397"/>
        </pc:sldMkLst>
        <pc:spChg chg="mod">
          <ac:chgData name="Sarah Parkes" userId="8394bc29-dc4f-40c3-b495-ab09f637fa00" providerId="ADAL" clId="{8E811B49-A0B6-4E53-A30F-A117EAD2F0A4}" dt="2025-11-24T03:46:22.439" v="863" actId="1076"/>
          <ac:spMkLst>
            <pc:docMk/>
            <pc:sldMk cId="180244213" sldId="397"/>
            <ac:spMk id="8" creationId="{1BF59EDC-2F95-BF61-FC3A-FF6B141127BD}"/>
          </ac:spMkLst>
        </pc:spChg>
        <pc:spChg chg="mod">
          <ac:chgData name="Sarah Parkes" userId="8394bc29-dc4f-40c3-b495-ab09f637fa00" providerId="ADAL" clId="{8E811B49-A0B6-4E53-A30F-A117EAD2F0A4}" dt="2025-11-24T03:40:14.885" v="806" actId="113"/>
          <ac:spMkLst>
            <pc:docMk/>
            <pc:sldMk cId="180244213" sldId="397"/>
            <ac:spMk id="12" creationId="{A1EAF51D-80EE-7989-8B70-9CB3DE4F9DE2}"/>
          </ac:spMkLst>
        </pc:spChg>
        <pc:graphicFrameChg chg="del mod modGraphic">
          <ac:chgData name="Sarah Parkes" userId="8394bc29-dc4f-40c3-b495-ab09f637fa00" providerId="ADAL" clId="{8E811B49-A0B6-4E53-A30F-A117EAD2F0A4}" dt="2025-11-24T03:45:02.830" v="835" actId="478"/>
          <ac:graphicFrameMkLst>
            <pc:docMk/>
            <pc:sldMk cId="180244213" sldId="397"/>
            <ac:graphicFrameMk id="3" creationId="{53748DAD-35CD-F083-DFC3-CF5826A45622}"/>
          </ac:graphicFrameMkLst>
        </pc:graphicFrameChg>
        <pc:graphicFrameChg chg="add">
          <ac:chgData name="Sarah Parkes" userId="8394bc29-dc4f-40c3-b495-ab09f637fa00" providerId="ADAL" clId="{8E811B49-A0B6-4E53-A30F-A117EAD2F0A4}" dt="2025-11-24T03:34:04.567" v="789"/>
          <ac:graphicFrameMkLst>
            <pc:docMk/>
            <pc:sldMk cId="180244213" sldId="397"/>
            <ac:graphicFrameMk id="4" creationId="{16367D6E-DB51-66A2-BA57-32696E467961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3:44:29.694" v="818" actId="122"/>
          <ac:graphicFrameMkLst>
            <pc:docMk/>
            <pc:sldMk cId="180244213" sldId="397"/>
            <ac:graphicFrameMk id="5" creationId="{A6E64151-D6C4-5FE8-8C23-C3A6C2EA27DD}"/>
          </ac:graphicFrameMkLst>
        </pc:graphicFrameChg>
        <pc:graphicFrameChg chg="add">
          <ac:chgData name="Sarah Parkes" userId="8394bc29-dc4f-40c3-b495-ab09f637fa00" providerId="ADAL" clId="{8E811B49-A0B6-4E53-A30F-A117EAD2F0A4}" dt="2025-11-24T03:34:32.019" v="791"/>
          <ac:graphicFrameMkLst>
            <pc:docMk/>
            <pc:sldMk cId="180244213" sldId="397"/>
            <ac:graphicFrameMk id="6" creationId="{02C16E99-B1DE-8B8A-4173-6D614AB3739C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3:46:35.029" v="864" actId="1076"/>
          <ac:graphicFrameMkLst>
            <pc:docMk/>
            <pc:sldMk cId="180244213" sldId="397"/>
            <ac:graphicFrameMk id="7" creationId="{B21ABF01-4B19-B0B0-6D40-464F8062CF26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3:48:37.172" v="875" actId="122"/>
          <ac:graphicFrameMkLst>
            <pc:docMk/>
            <pc:sldMk cId="180244213" sldId="397"/>
            <ac:graphicFrameMk id="9" creationId="{94CEEE66-6331-8320-5741-580A72322FF3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3:45:05.639" v="837" actId="478"/>
          <ac:graphicFrameMkLst>
            <pc:docMk/>
            <pc:sldMk cId="180244213" sldId="397"/>
            <ac:graphicFrameMk id="11" creationId="{851DC807-3253-88AC-B715-D12A3ADF825E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3:49:02.017" v="879" actId="207"/>
          <ac:graphicFrameMkLst>
            <pc:docMk/>
            <pc:sldMk cId="180244213" sldId="397"/>
            <ac:graphicFrameMk id="14" creationId="{E78E332B-7927-5A31-0A86-7A7855AE57F4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05:41:18.309" v="1282" actId="207"/>
        <pc:sldMkLst>
          <pc:docMk/>
          <pc:sldMk cId="1639296683" sldId="398"/>
        </pc:sldMkLst>
        <pc:spChg chg="mod">
          <ac:chgData name="Sarah Parkes" userId="8394bc29-dc4f-40c3-b495-ab09f637fa00" providerId="ADAL" clId="{8E811B49-A0B6-4E53-A30F-A117EAD2F0A4}" dt="2025-11-24T03:59:11.044" v="998" actId="6549"/>
          <ac:spMkLst>
            <pc:docMk/>
            <pc:sldMk cId="1639296683" sldId="398"/>
            <ac:spMk id="8" creationId="{2A74D334-593E-820C-5E74-88DC5FEAAB3F}"/>
          </ac:spMkLst>
        </pc:spChg>
        <pc:graphicFrameChg chg="add">
          <ac:chgData name="Sarah Parkes" userId="8394bc29-dc4f-40c3-b495-ab09f637fa00" providerId="ADAL" clId="{8E811B49-A0B6-4E53-A30F-A117EAD2F0A4}" dt="2025-11-24T03:51:38.033" v="890"/>
          <ac:graphicFrameMkLst>
            <pc:docMk/>
            <pc:sldMk cId="1639296683" sldId="398"/>
            <ac:graphicFrameMk id="3" creationId="{3B2B443A-96D8-1ED5-D1CF-DD162CF35CE3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4:10:49.878" v="1185" actId="1076"/>
          <ac:graphicFrameMkLst>
            <pc:docMk/>
            <pc:sldMk cId="1639296683" sldId="398"/>
            <ac:graphicFrameMk id="4" creationId="{F21F7FFD-F529-E858-3E81-AC26E75D9C1F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4:10:37.108" v="1184" actId="478"/>
          <ac:graphicFrameMkLst>
            <pc:docMk/>
            <pc:sldMk cId="1639296683" sldId="398"/>
            <ac:graphicFrameMk id="5" creationId="{6B028021-E42A-5E4B-4D8B-1328CB13F40A}"/>
          </ac:graphicFrameMkLst>
        </pc:graphicFrameChg>
        <pc:graphicFrameChg chg="add del mod modGraphic">
          <ac:chgData name="Sarah Parkes" userId="8394bc29-dc4f-40c3-b495-ab09f637fa00" providerId="ADAL" clId="{8E811B49-A0B6-4E53-A30F-A117EAD2F0A4}" dt="2025-11-24T04:09:44.634" v="1171" actId="478"/>
          <ac:graphicFrameMkLst>
            <pc:docMk/>
            <pc:sldMk cId="1639296683" sldId="398"/>
            <ac:graphicFrameMk id="6" creationId="{76E72F29-A2A8-324F-3C10-96B26E70504A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3:51:32.941" v="885" actId="478"/>
          <ac:graphicFrameMkLst>
            <pc:docMk/>
            <pc:sldMk cId="1639296683" sldId="398"/>
            <ac:graphicFrameMk id="7" creationId="{511F5ADA-1D38-7CE5-380E-DB965FA0D1FD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3:51:36.258" v="889" actId="478"/>
          <ac:graphicFrameMkLst>
            <pc:docMk/>
            <pc:sldMk cId="1639296683" sldId="398"/>
            <ac:graphicFrameMk id="9" creationId="{8331C6D5-85E5-E3F2-74C1-66DAA3ADA115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05:41:18.309" v="1282" actId="207"/>
          <ac:graphicFrameMkLst>
            <pc:docMk/>
            <pc:sldMk cId="1639296683" sldId="398"/>
            <ac:graphicFrameMk id="11" creationId="{3CA1BB17-0BFC-869D-19AD-DB1F0292173E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3:51:34.575" v="887" actId="478"/>
          <ac:graphicFrameMkLst>
            <pc:docMk/>
            <pc:sldMk cId="1639296683" sldId="398"/>
            <ac:graphicFrameMk id="14" creationId="{0C68D82D-43D3-82F5-63D4-82DFCEC726FC}"/>
          </ac:graphicFrameMkLst>
        </pc:graphicFrameChg>
      </pc:sldChg>
      <pc:sldChg chg="delSp modSp add mod">
        <pc:chgData name="Sarah Parkes" userId="8394bc29-dc4f-40c3-b495-ab09f637fa00" providerId="ADAL" clId="{8E811B49-A0B6-4E53-A30F-A117EAD2F0A4}" dt="2025-11-24T06:11:18.916" v="1718" actId="2711"/>
        <pc:sldMkLst>
          <pc:docMk/>
          <pc:sldMk cId="297754962" sldId="399"/>
        </pc:sldMkLst>
        <pc:spChg chg="mod">
          <ac:chgData name="Sarah Parkes" userId="8394bc29-dc4f-40c3-b495-ab09f637fa00" providerId="ADAL" clId="{8E811B49-A0B6-4E53-A30F-A117EAD2F0A4}" dt="2025-11-24T05:44:00.539" v="1309" actId="2711"/>
          <ac:spMkLst>
            <pc:docMk/>
            <pc:sldMk cId="297754962" sldId="399"/>
            <ac:spMk id="8" creationId="{D910D3A6-9993-4CEB-C8B8-E8E3AEA9581D}"/>
          </ac:spMkLst>
        </pc:spChg>
        <pc:graphicFrameChg chg="mod modGraphic">
          <ac:chgData name="Sarah Parkes" userId="8394bc29-dc4f-40c3-b495-ab09f637fa00" providerId="ADAL" clId="{8E811B49-A0B6-4E53-A30F-A117EAD2F0A4}" dt="2025-11-24T06:11:18.916" v="1718" actId="2711"/>
          <ac:graphicFrameMkLst>
            <pc:docMk/>
            <pc:sldMk cId="297754962" sldId="399"/>
            <ac:graphicFrameMk id="4" creationId="{D536BDD3-6F7D-5410-9483-7B38E3E1BA19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5:42:38.848" v="1288" actId="478"/>
          <ac:graphicFrameMkLst>
            <pc:docMk/>
            <pc:sldMk cId="297754962" sldId="399"/>
            <ac:graphicFrameMk id="11" creationId="{C7E75662-99A6-06AB-74DD-EEC30CED188A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20:43:59.559" v="2751" actId="1076"/>
        <pc:sldMkLst>
          <pc:docMk/>
          <pc:sldMk cId="3862145990" sldId="400"/>
        </pc:sldMkLst>
        <pc:spChg chg="mod">
          <ac:chgData name="Sarah Parkes" userId="8394bc29-dc4f-40c3-b495-ab09f637fa00" providerId="ADAL" clId="{8E811B49-A0B6-4E53-A30F-A117EAD2F0A4}" dt="2025-11-24T06:11:49.862" v="1737" actId="6549"/>
          <ac:spMkLst>
            <pc:docMk/>
            <pc:sldMk cId="3862145990" sldId="400"/>
            <ac:spMk id="8" creationId="{05EB0D8C-2472-9345-A938-9DD2F6A6011D}"/>
          </ac:spMkLst>
        </pc:spChg>
        <pc:graphicFrameChg chg="add del mod modGraphic">
          <ac:chgData name="Sarah Parkes" userId="8394bc29-dc4f-40c3-b495-ab09f637fa00" providerId="ADAL" clId="{8E811B49-A0B6-4E53-A30F-A117EAD2F0A4}" dt="2025-11-24T06:13:37.236" v="1809" actId="478"/>
          <ac:graphicFrameMkLst>
            <pc:docMk/>
            <pc:sldMk cId="3862145990" sldId="400"/>
            <ac:graphicFrameMk id="3" creationId="{CA7C45A1-8E47-9EB9-F597-0A11A2607C32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0:43:08.730" v="2736" actId="2165"/>
          <ac:graphicFrameMkLst>
            <pc:docMk/>
            <pc:sldMk cId="3862145990" sldId="400"/>
            <ac:graphicFrameMk id="4" creationId="{8726A719-4640-2304-7AA5-B2DD7EA8A771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20:43:59.559" v="2751" actId="1076"/>
          <ac:graphicFrameMkLst>
            <pc:docMk/>
            <pc:sldMk cId="3862145990" sldId="400"/>
            <ac:graphicFrameMk id="5" creationId="{01800599-1242-EAB6-9742-7DC39E7603BF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06:27:32.603" v="2238" actId="478"/>
        <pc:sldMkLst>
          <pc:docMk/>
          <pc:sldMk cId="2000334134" sldId="401"/>
        </pc:sldMkLst>
        <pc:spChg chg="mod">
          <ac:chgData name="Sarah Parkes" userId="8394bc29-dc4f-40c3-b495-ab09f637fa00" providerId="ADAL" clId="{8E811B49-A0B6-4E53-A30F-A117EAD2F0A4}" dt="2025-11-24T06:19:37.772" v="1872" actId="6549"/>
          <ac:spMkLst>
            <pc:docMk/>
            <pc:sldMk cId="2000334134" sldId="401"/>
            <ac:spMk id="8" creationId="{9CE16C9A-23B9-8152-DA38-679742EE4CE0}"/>
          </ac:spMkLst>
        </pc:spChg>
        <pc:graphicFrameChg chg="add del mod modGraphic">
          <ac:chgData name="Sarah Parkes" userId="8394bc29-dc4f-40c3-b495-ab09f637fa00" providerId="ADAL" clId="{8E811B49-A0B6-4E53-A30F-A117EAD2F0A4}" dt="2025-11-24T06:27:32.603" v="2238" actId="478"/>
          <ac:graphicFrameMkLst>
            <pc:docMk/>
            <pc:sldMk cId="2000334134" sldId="401"/>
            <ac:graphicFrameMk id="3" creationId="{A2B8E85B-96DF-0F0E-A5CD-51D01AB478EA}"/>
          </ac:graphicFrameMkLst>
        </pc:graphicFrameChg>
        <pc:graphicFrameChg chg="modGraphic">
          <ac:chgData name="Sarah Parkes" userId="8394bc29-dc4f-40c3-b495-ab09f637fa00" providerId="ADAL" clId="{8E811B49-A0B6-4E53-A30F-A117EAD2F0A4}" dt="2025-11-24T06:27:18.926" v="2236" actId="20577"/>
          <ac:graphicFrameMkLst>
            <pc:docMk/>
            <pc:sldMk cId="2000334134" sldId="401"/>
            <ac:graphicFrameMk id="4" creationId="{C5D79D2C-C147-398F-9978-FBCED68047F5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6:19:00.030" v="1851" actId="478"/>
          <ac:graphicFrameMkLst>
            <pc:docMk/>
            <pc:sldMk cId="2000334134" sldId="401"/>
            <ac:graphicFrameMk id="5" creationId="{B6F990B1-5952-4936-D772-F9C7DD352904}"/>
          </ac:graphicFrameMkLst>
        </pc:graphicFrameChg>
      </pc:sldChg>
      <pc:sldChg chg="addSp delSp modSp add del mod">
        <pc:chgData name="Sarah Parkes" userId="8394bc29-dc4f-40c3-b495-ab09f637fa00" providerId="ADAL" clId="{8E811B49-A0B6-4E53-A30F-A117EAD2F0A4}" dt="2025-11-24T06:18:13.224" v="1846" actId="47"/>
        <pc:sldMkLst>
          <pc:docMk/>
          <pc:sldMk cId="3865987348" sldId="401"/>
        </pc:sldMkLst>
        <pc:spChg chg="mod">
          <ac:chgData name="Sarah Parkes" userId="8394bc29-dc4f-40c3-b495-ab09f637fa00" providerId="ADAL" clId="{8E811B49-A0B6-4E53-A30F-A117EAD2F0A4}" dt="2025-11-24T06:16:57.135" v="1838" actId="6549"/>
          <ac:spMkLst>
            <pc:docMk/>
            <pc:sldMk cId="3865987348" sldId="401"/>
            <ac:spMk id="8" creationId="{C2FFA545-268F-4550-4173-3FF9F5162615}"/>
          </ac:spMkLst>
        </pc:spChg>
        <pc:graphicFrameChg chg="add del modGraphic">
          <ac:chgData name="Sarah Parkes" userId="8394bc29-dc4f-40c3-b495-ab09f637fa00" providerId="ADAL" clId="{8E811B49-A0B6-4E53-A30F-A117EAD2F0A4}" dt="2025-11-24T06:17:57.937" v="1845" actId="2162"/>
          <ac:graphicFrameMkLst>
            <pc:docMk/>
            <pc:sldMk cId="3865987348" sldId="401"/>
            <ac:graphicFrameMk id="4" creationId="{86462520-9D00-8221-E63C-8D63FE760F86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6:17:01.103" v="1840" actId="478"/>
          <ac:graphicFrameMkLst>
            <pc:docMk/>
            <pc:sldMk cId="3865987348" sldId="401"/>
            <ac:graphicFrameMk id="5" creationId="{9D5202FF-6511-D551-ED8F-5205D9C37F03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21:01:11.751" v="2926" actId="2711"/>
        <pc:sldMkLst>
          <pc:docMk/>
          <pc:sldMk cId="876477277" sldId="402"/>
        </pc:sldMkLst>
        <pc:spChg chg="mod">
          <ac:chgData name="Sarah Parkes" userId="8394bc29-dc4f-40c3-b495-ab09f637fa00" providerId="ADAL" clId="{8E811B49-A0B6-4E53-A30F-A117EAD2F0A4}" dt="2025-11-24T06:30:10.839" v="2252" actId="6549"/>
          <ac:spMkLst>
            <pc:docMk/>
            <pc:sldMk cId="876477277" sldId="402"/>
            <ac:spMk id="8" creationId="{3E518726-7F1D-939D-9248-FB787C94EEE9}"/>
          </ac:spMkLst>
        </pc:spChg>
        <pc:graphicFrameChg chg="add del mod">
          <ac:chgData name="Sarah Parkes" userId="8394bc29-dc4f-40c3-b495-ab09f637fa00" providerId="ADAL" clId="{8E811B49-A0B6-4E53-A30F-A117EAD2F0A4}" dt="2025-11-24T06:32:54.324" v="2316" actId="478"/>
          <ac:graphicFrameMkLst>
            <pc:docMk/>
            <pc:sldMk cId="876477277" sldId="402"/>
            <ac:graphicFrameMk id="3" creationId="{0B88FD76-92F9-74AF-0908-5DC04E1B2DC4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0:56:52.914" v="2827" actId="2711"/>
          <ac:graphicFrameMkLst>
            <pc:docMk/>
            <pc:sldMk cId="876477277" sldId="402"/>
            <ac:graphicFrameMk id="4" creationId="{C99625D6-D77A-6352-DE88-EDF82B760EB0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6:30:46.126" v="2254" actId="478"/>
          <ac:graphicFrameMkLst>
            <pc:docMk/>
            <pc:sldMk cId="876477277" sldId="402"/>
            <ac:graphicFrameMk id="5" creationId="{6E4FDC4A-AC14-57CD-5E1D-3AD124D6E91A}"/>
          </ac:graphicFrameMkLst>
        </pc:graphicFrameChg>
        <pc:graphicFrameChg chg="add del mod">
          <ac:chgData name="Sarah Parkes" userId="8394bc29-dc4f-40c3-b495-ab09f637fa00" providerId="ADAL" clId="{8E811B49-A0B6-4E53-A30F-A117EAD2F0A4}" dt="2025-11-24T06:33:17.717" v="2320" actId="478"/>
          <ac:graphicFrameMkLst>
            <pc:docMk/>
            <pc:sldMk cId="876477277" sldId="402"/>
            <ac:graphicFrameMk id="6" creationId="{0B1FD895-D7C6-A481-A971-3050D1349023}"/>
          </ac:graphicFrameMkLst>
        </pc:graphicFrameChg>
        <pc:graphicFrameChg chg="add mod modGraphic">
          <ac:chgData name="Sarah Parkes" userId="8394bc29-dc4f-40c3-b495-ab09f637fa00" providerId="ADAL" clId="{8E811B49-A0B6-4E53-A30F-A117EAD2F0A4}" dt="2025-11-24T21:01:11.751" v="2926" actId="2711"/>
          <ac:graphicFrameMkLst>
            <pc:docMk/>
            <pc:sldMk cId="876477277" sldId="402"/>
            <ac:graphicFrameMk id="7" creationId="{8CABD044-BD09-7464-9B6F-1A3470D669C4}"/>
          </ac:graphicFrameMkLst>
        </pc:graphicFrameChg>
      </pc:sldChg>
      <pc:sldChg chg="addSp modSp add mod">
        <pc:chgData name="Sarah Parkes" userId="8394bc29-dc4f-40c3-b495-ab09f637fa00" providerId="ADAL" clId="{8E811B49-A0B6-4E53-A30F-A117EAD2F0A4}" dt="2025-11-24T21:13:38.998" v="3122" actId="2711"/>
        <pc:sldMkLst>
          <pc:docMk/>
          <pc:sldMk cId="121415942" sldId="403"/>
        </pc:sldMkLst>
        <pc:graphicFrameChg chg="add mod modGraphic">
          <ac:chgData name="Sarah Parkes" userId="8394bc29-dc4f-40c3-b495-ab09f637fa00" providerId="ADAL" clId="{8E811B49-A0B6-4E53-A30F-A117EAD2F0A4}" dt="2025-11-24T21:13:38.998" v="3122" actId="2711"/>
          <ac:graphicFrameMkLst>
            <pc:docMk/>
            <pc:sldMk cId="121415942" sldId="403"/>
            <ac:graphicFrameMk id="3" creationId="{B7111B0E-C5AD-FC34-B9FB-ED53076B986B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1:07:06.715" v="2987" actId="2711"/>
          <ac:graphicFrameMkLst>
            <pc:docMk/>
            <pc:sldMk cId="121415942" sldId="403"/>
            <ac:graphicFrameMk id="4" creationId="{5B80BDD3-3340-B0DA-DDCD-0C8BA79280AB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1:10:28.281" v="3053" actId="207"/>
          <ac:graphicFrameMkLst>
            <pc:docMk/>
            <pc:sldMk cId="121415942" sldId="403"/>
            <ac:graphicFrameMk id="7" creationId="{FAE17305-1E7A-892F-306C-5080E3757B0A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4T21:27:27.533" v="3488" actId="207"/>
        <pc:sldMkLst>
          <pc:docMk/>
          <pc:sldMk cId="813018373" sldId="404"/>
        </pc:sldMkLst>
        <pc:spChg chg="mod">
          <ac:chgData name="Sarah Parkes" userId="8394bc29-dc4f-40c3-b495-ab09f637fa00" providerId="ADAL" clId="{8E811B49-A0B6-4E53-A30F-A117EAD2F0A4}" dt="2025-11-24T06:40:32.123" v="2488" actId="20577"/>
          <ac:spMkLst>
            <pc:docMk/>
            <pc:sldMk cId="813018373" sldId="404"/>
            <ac:spMk id="8" creationId="{89755BB4-DCEB-B007-88C1-743127D2F237}"/>
          </ac:spMkLst>
        </pc:spChg>
        <pc:graphicFrameChg chg="del mod modGraphic">
          <ac:chgData name="Sarah Parkes" userId="8394bc29-dc4f-40c3-b495-ab09f637fa00" providerId="ADAL" clId="{8E811B49-A0B6-4E53-A30F-A117EAD2F0A4}" dt="2025-11-24T06:39:47.377" v="2476" actId="478"/>
          <ac:graphicFrameMkLst>
            <pc:docMk/>
            <pc:sldMk cId="813018373" sldId="404"/>
            <ac:graphicFrameMk id="3" creationId="{61AED918-42C7-29FF-BC27-AEDF1AE9EA5A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4T21:27:27.533" v="3488" actId="207"/>
          <ac:graphicFrameMkLst>
            <pc:docMk/>
            <pc:sldMk cId="813018373" sldId="404"/>
            <ac:graphicFrameMk id="4" creationId="{01D84199-E16E-F530-1DF6-9FD4C48C2316}"/>
          </ac:graphicFrameMkLst>
        </pc:graphicFrameChg>
        <pc:graphicFrameChg chg="add del mod modGraphic">
          <ac:chgData name="Sarah Parkes" userId="8394bc29-dc4f-40c3-b495-ab09f637fa00" providerId="ADAL" clId="{8E811B49-A0B6-4E53-A30F-A117EAD2F0A4}" dt="2025-11-24T06:41:21.035" v="2547" actId="478"/>
          <ac:graphicFrameMkLst>
            <pc:docMk/>
            <pc:sldMk cId="813018373" sldId="404"/>
            <ac:graphicFrameMk id="5" creationId="{1042AA4E-470F-304A-6222-51C2E139E0BE}"/>
          </ac:graphicFrameMkLst>
        </pc:graphicFrameChg>
        <pc:graphicFrameChg chg="add del mod modGraphic">
          <ac:chgData name="Sarah Parkes" userId="8394bc29-dc4f-40c3-b495-ab09f637fa00" providerId="ADAL" clId="{8E811B49-A0B6-4E53-A30F-A117EAD2F0A4}" dt="2025-11-24T21:24:51.068" v="3367" actId="478"/>
          <ac:graphicFrameMkLst>
            <pc:docMk/>
            <pc:sldMk cId="813018373" sldId="404"/>
            <ac:graphicFrameMk id="6" creationId="{5AE7092C-AE22-E4A7-AD31-B87428E2F7BD}"/>
          </ac:graphicFrameMkLst>
        </pc:graphicFrameChg>
        <pc:graphicFrameChg chg="del mod modGraphic">
          <ac:chgData name="Sarah Parkes" userId="8394bc29-dc4f-40c3-b495-ab09f637fa00" providerId="ADAL" clId="{8E811B49-A0B6-4E53-A30F-A117EAD2F0A4}" dt="2025-11-24T06:39:42.636" v="2474" actId="478"/>
          <ac:graphicFrameMkLst>
            <pc:docMk/>
            <pc:sldMk cId="813018373" sldId="404"/>
            <ac:graphicFrameMk id="7" creationId="{9493BC39-0050-A10D-87E4-22E4DE0FFE24}"/>
          </ac:graphicFrameMkLst>
        </pc:graphicFrameChg>
      </pc:sldChg>
      <pc:sldChg chg="addSp delSp modSp add mod">
        <pc:chgData name="Sarah Parkes" userId="8394bc29-dc4f-40c3-b495-ab09f637fa00" providerId="ADAL" clId="{8E811B49-A0B6-4E53-A30F-A117EAD2F0A4}" dt="2025-11-25T01:54:38.481" v="3554" actId="20577"/>
        <pc:sldMkLst>
          <pc:docMk/>
          <pc:sldMk cId="2508922770" sldId="405"/>
        </pc:sldMkLst>
        <pc:spChg chg="mod">
          <ac:chgData name="Sarah Parkes" userId="8394bc29-dc4f-40c3-b495-ab09f637fa00" providerId="ADAL" clId="{8E811B49-A0B6-4E53-A30F-A117EAD2F0A4}" dt="2025-11-24T06:42:46.659" v="2580" actId="6549"/>
          <ac:spMkLst>
            <pc:docMk/>
            <pc:sldMk cId="2508922770" sldId="405"/>
            <ac:spMk id="8" creationId="{7F35F0D2-4F34-D063-9263-CF1F1D6BDF17}"/>
          </ac:spMkLst>
        </pc:spChg>
        <pc:graphicFrameChg chg="add del mod modGraphic">
          <ac:chgData name="Sarah Parkes" userId="8394bc29-dc4f-40c3-b495-ab09f637fa00" providerId="ADAL" clId="{8E811B49-A0B6-4E53-A30F-A117EAD2F0A4}" dt="2025-11-24T21:21:00.966" v="3262" actId="478"/>
          <ac:graphicFrameMkLst>
            <pc:docMk/>
            <pc:sldMk cId="2508922770" sldId="405"/>
            <ac:graphicFrameMk id="3" creationId="{15BC71C3-EF76-A14C-AC32-0EB83142E585}"/>
          </ac:graphicFrameMkLst>
        </pc:graphicFrameChg>
        <pc:graphicFrameChg chg="mod modGraphic">
          <ac:chgData name="Sarah Parkes" userId="8394bc29-dc4f-40c3-b495-ab09f637fa00" providerId="ADAL" clId="{8E811B49-A0B6-4E53-A30F-A117EAD2F0A4}" dt="2025-11-25T01:54:38.481" v="3554" actId="20577"/>
          <ac:graphicFrameMkLst>
            <pc:docMk/>
            <pc:sldMk cId="2508922770" sldId="405"/>
            <ac:graphicFrameMk id="4" creationId="{57C19903-084E-3A68-746F-822E4400B64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BA832-BF24-4093-8B37-55975517650A}" type="datetimeFigureOut">
              <a:rPr lang="en-ID" smtClean="0"/>
              <a:t>25/11/25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76346-3FAD-434C-9E41-9881D2A22AC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2953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EE7E1-5E97-B885-1FC3-CD81A24CD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49DFF5-73A8-6BFD-4372-C3ED1986E2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5C1874-E63F-A44A-DF8E-E5C24F8739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C556EE5-97F5-B909-85EC-86D7B922EFD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EB36C-D4F8-5E23-A2C7-C2B8D76165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29B1379-6652-C242-DFE8-5B3941D612D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11/25/25 4:51 PM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BB94BF-9565-2ACE-EB7A-4E8E33B0C9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109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5616A-3623-9BDB-35CB-6641BB2B4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8F0BB7-9562-C461-F850-16990A48D8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8E1BCC-0E57-F6A3-35E7-9452454B2B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A5500EEF-6602-E75D-2111-AEC744F2146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20EE2-83B5-B5D5-2203-7C0C351640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7E7B617-1A76-8560-CF3B-CDF39EFFC9F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11/25/25 4:51 PM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83723-4D3C-5D39-6EAB-0C6862252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96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9FBBE-AFCB-66AB-5B5C-8F7AEE3CB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C89C09-6592-0903-6689-1B6B7BA394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E93E60-96B9-C889-01D7-882EC727DC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7FAB71D-99A6-E3E0-80FC-C2B51D2D840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8D585E-7419-B638-CE5C-63320F6D90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B375C35-E41F-5500-A581-546EE7C0221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11/25/25 4:51 PM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CF4537-1D20-8364-CE69-7A9D7B5194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1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A5DF2-7B2F-4A99-6579-A3428A21B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66B809-0D71-CAB6-797C-9EAA741601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94D71E-FB16-2704-0F5E-74CC22E0E7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98454A5-738D-E1B5-16E4-1BD7E5071A2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BB1DE-161A-F4BA-8B24-BE812B0CAD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DACD6F1-0B47-E0FD-B6A9-DBCA6C72D42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11/25/25 4:51 PM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92E06-65FF-2406-9186-94C0F9DAD7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98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6CDE5-C210-08C7-D964-6E19A24F6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D7A0F2-A834-8D47-6BB4-128E8F25C6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229470-6DE8-22E8-0249-1F7A0F18A4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46F0F1A-748D-6896-C837-B192E47E69B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D7DF3-D060-E263-C617-06E23C7AA4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165ABDC-FF4D-8CAD-DFCB-5AC81DF6467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11/25/25 4:51 PM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CC51C-39EF-D991-1511-7F7F61497F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61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E4799-3CFA-C4ED-C0A0-ACE77D82C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B3F3D9-E9E7-F7CC-DCFC-5F8E013539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43B6EC-1064-453B-4958-09CF422CF6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CF86790-C978-2EFA-10F6-095A730C051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49332-C74D-11BC-2CA4-AFD4A2BB9E5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2B54F77-B8D5-E5DD-991C-B1A0DF7B815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11/25/25 4:51 PM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21C3C-3EAC-882D-B78D-3681D10C4F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33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2B03C3E7-AB45-5C64-D768-2C2459597C8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48995" y="3012492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FED04003-8D5B-22EB-D30C-88B8775BBCC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23383" y="3012492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E0F75C0-F9D5-4CEB-1490-2C0E5516648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31358" y="4260657"/>
            <a:ext cx="2418912" cy="1888758"/>
          </a:xfrm>
          <a:prstGeom prst="roundRect">
            <a:avLst>
              <a:gd name="adj" fmla="val 434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64476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54DBA90-71ED-91B0-EDFB-51D0E685810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144766" y="1921561"/>
            <a:ext cx="4759630" cy="2362199"/>
          </a:xfrm>
          <a:prstGeom prst="roundRect">
            <a:avLst>
              <a:gd name="adj" fmla="val 631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759307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7C85664B-D144-4498-A68E-7FFFDD01954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06998" y="3258276"/>
            <a:ext cx="4734139" cy="2151588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876171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F56A3AD-FD71-F7D9-DEFE-F15C1B858E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8290" y="1739220"/>
            <a:ext cx="2768892" cy="2592484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6" name="Picture Placeholder 103">
            <a:extLst>
              <a:ext uri="{FF2B5EF4-FFF2-40B4-BE49-F238E27FC236}">
                <a16:creationId xmlns:a16="http://schemas.microsoft.com/office/drawing/2014/main" id="{CF90DF7F-4E4C-E30D-2E46-7F4A77723C8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645932" y="2599076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7" name="Picture Placeholder 104">
            <a:extLst>
              <a:ext uri="{FF2B5EF4-FFF2-40B4-BE49-F238E27FC236}">
                <a16:creationId xmlns:a16="http://schemas.microsoft.com/office/drawing/2014/main" id="{8C451647-8136-D1D5-748B-2C54ADE4B8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22953" y="2599076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48685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0D9937B-18E4-240F-D695-32823A540E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660855" y="3533818"/>
            <a:ext cx="2768892" cy="2592484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16" name="Picture Placeholder 103">
            <a:extLst>
              <a:ext uri="{FF2B5EF4-FFF2-40B4-BE49-F238E27FC236}">
                <a16:creationId xmlns:a16="http://schemas.microsoft.com/office/drawing/2014/main" id="{D3AC931E-60A7-38A5-84AC-D255B191075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5474" y="4013398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17" name="Picture Placeholder 104">
            <a:extLst>
              <a:ext uri="{FF2B5EF4-FFF2-40B4-BE49-F238E27FC236}">
                <a16:creationId xmlns:a16="http://schemas.microsoft.com/office/drawing/2014/main" id="{7410DC40-C127-3B2F-FBCA-BA6EBCCB3B5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42495" y="4013398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42438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03">
            <a:extLst>
              <a:ext uri="{FF2B5EF4-FFF2-40B4-BE49-F238E27FC236}">
                <a16:creationId xmlns:a16="http://schemas.microsoft.com/office/drawing/2014/main" id="{E4A3A349-0C57-5CE2-0F41-83470DA1EB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298922" y="4001911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7" name="Picture Placeholder 104">
            <a:extLst>
              <a:ext uri="{FF2B5EF4-FFF2-40B4-BE49-F238E27FC236}">
                <a16:creationId xmlns:a16="http://schemas.microsoft.com/office/drawing/2014/main" id="{964E343A-F4F6-0002-B20A-86174537415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564034" y="4001911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82311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6924C84-1A38-8E3F-7AE3-32F079C4AD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25036" y="4046126"/>
            <a:ext cx="5116102" cy="2262599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18667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BDB4EB9-4810-3E48-E818-09951E7DA53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734560" y="1621598"/>
            <a:ext cx="6620770" cy="2564371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7" name="Picture Placeholder 103">
            <a:extLst>
              <a:ext uri="{FF2B5EF4-FFF2-40B4-BE49-F238E27FC236}">
                <a16:creationId xmlns:a16="http://schemas.microsoft.com/office/drawing/2014/main" id="{9FBF0CF0-5B12-BCA2-B716-B697B91DED2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35730" y="1777378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8" name="Picture Placeholder 104">
            <a:extLst>
              <a:ext uri="{FF2B5EF4-FFF2-40B4-BE49-F238E27FC236}">
                <a16:creationId xmlns:a16="http://schemas.microsoft.com/office/drawing/2014/main" id="{DF26B526-9AA3-D62D-F779-FC331993D23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00842" y="1777378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16036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D249659-9C70-CF85-039B-B8A746180AA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0863" y="1499732"/>
            <a:ext cx="4859113" cy="2262600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1114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74AE30E9-E766-75A2-8FE4-6C16564B831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0165" y="1887794"/>
            <a:ext cx="2418912" cy="1888758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718A1571-B5D4-F1E5-7E46-C23FCAF2AC4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20165" y="4260656"/>
            <a:ext cx="2418912" cy="1888758"/>
          </a:xfrm>
          <a:prstGeom prst="roundRect">
            <a:avLst>
              <a:gd name="adj" fmla="val 8593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7029858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3CB263E-A9A9-CE08-53AC-F443778B88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21403" y="1490882"/>
            <a:ext cx="3425791" cy="7195918"/>
          </a:xfrm>
          <a:prstGeom prst="roundRect">
            <a:avLst>
              <a:gd name="adj" fmla="val 13042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087008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083C591-E540-A2EC-C5FA-1821718807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6062" y="4570621"/>
            <a:ext cx="2674434" cy="1695990"/>
          </a:xfrm>
          <a:prstGeom prst="roundRect">
            <a:avLst>
              <a:gd name="adj" fmla="val 7939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254813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FF4E2298-B485-FD57-6A23-45905D3DE9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0863" y="3884960"/>
            <a:ext cx="4759630" cy="2362199"/>
          </a:xfrm>
          <a:prstGeom prst="roundRect">
            <a:avLst>
              <a:gd name="adj" fmla="val 6590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60538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AA20BFE-0508-E6F2-13F9-EB2717E89DB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01570" y="4071544"/>
            <a:ext cx="4859112" cy="2237181"/>
          </a:xfrm>
          <a:prstGeom prst="roundRect">
            <a:avLst>
              <a:gd name="adj" fmla="val 6590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656487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1C1B2F04-F1B5-B3CE-6817-E515C57D2CF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0860" y="1602776"/>
            <a:ext cx="2673370" cy="2771279"/>
          </a:xfrm>
          <a:prstGeom prst="roundRect">
            <a:avLst>
              <a:gd name="adj" fmla="val 459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86757530-703E-9AAB-9E6F-8637D957851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98243" y="1602776"/>
            <a:ext cx="2673370" cy="2771279"/>
          </a:xfrm>
          <a:prstGeom prst="roundRect">
            <a:avLst>
              <a:gd name="adj" fmla="val 516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F18621BB-1028-5D86-12A0-B41A19D47C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45624" y="1602776"/>
            <a:ext cx="2673370" cy="2771279"/>
          </a:xfrm>
          <a:prstGeom prst="roundRect">
            <a:avLst>
              <a:gd name="adj" fmla="val 5450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583294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EC695E25-2432-90E5-F3DE-0ED605ACCA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7882" y="4427431"/>
            <a:ext cx="1903558" cy="1533630"/>
          </a:xfrm>
          <a:prstGeom prst="roundRect">
            <a:avLst>
              <a:gd name="adj" fmla="val 9724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BF2C84E7-CE78-1DA7-4EC3-96792A28B83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65302" y="1895370"/>
            <a:ext cx="2418912" cy="1888758"/>
          </a:xfrm>
          <a:prstGeom prst="roundRect">
            <a:avLst>
              <a:gd name="adj" fmla="val 459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5757BC30-F95B-E9A0-2A43-82B169CBA21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65302" y="4253080"/>
            <a:ext cx="2418912" cy="1888758"/>
          </a:xfrm>
          <a:prstGeom prst="roundRect">
            <a:avLst>
              <a:gd name="adj" fmla="val 4595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325355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A2BEE3F-6934-275D-8412-208B127E9DD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00047" y="4223859"/>
            <a:ext cx="1903558" cy="1533630"/>
          </a:xfrm>
          <a:prstGeom prst="roundRect">
            <a:avLst>
              <a:gd name="adj" fmla="val 9724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4156531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91387159-84A3-8CC8-5B0A-FE794B13156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56044" y="3714680"/>
            <a:ext cx="6620769" cy="2372277"/>
          </a:xfrm>
          <a:prstGeom prst="roundRect">
            <a:avLst>
              <a:gd name="adj" fmla="val 8878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5" name="Picture Placeholder 103">
            <a:extLst>
              <a:ext uri="{FF2B5EF4-FFF2-40B4-BE49-F238E27FC236}">
                <a16:creationId xmlns:a16="http://schemas.microsoft.com/office/drawing/2014/main" id="{06A6A1D8-10B3-F63A-2E81-2E4FCE3F21C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945120" y="3764820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6" name="Picture Placeholder 104">
            <a:extLst>
              <a:ext uri="{FF2B5EF4-FFF2-40B4-BE49-F238E27FC236}">
                <a16:creationId xmlns:a16="http://schemas.microsoft.com/office/drawing/2014/main" id="{27692974-59AD-C444-8FE9-6DB5795DD56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210232" y="3764820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28931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37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6">
            <a:extLst>
              <a:ext uri="{FF2B5EF4-FFF2-40B4-BE49-F238E27FC236}">
                <a16:creationId xmlns:a16="http://schemas.microsoft.com/office/drawing/2014/main" id="{5E72A911-5208-4DDA-1475-E705D4C4AC1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3626" y="2509572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5" name="Picture Placeholder 16">
            <a:extLst>
              <a:ext uri="{FF2B5EF4-FFF2-40B4-BE49-F238E27FC236}">
                <a16:creationId xmlns:a16="http://schemas.microsoft.com/office/drawing/2014/main" id="{80434ACA-E0B4-3E23-FC5C-832E2F42D7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899004" y="2509572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D2F5032F-8C28-FBF5-9D19-68BBE75A017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06357" y="3850639"/>
            <a:ext cx="6190063" cy="2362199"/>
          </a:xfrm>
          <a:prstGeom prst="roundRect">
            <a:avLst>
              <a:gd name="adj" fmla="val 7939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04830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AC943AA8-A5A3-CDA7-0942-20A24DC3669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36673" y="1934634"/>
            <a:ext cx="5520395" cy="2362199"/>
          </a:xfrm>
          <a:prstGeom prst="roundRect">
            <a:avLst>
              <a:gd name="adj" fmla="val 7939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8053947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6">
            <a:extLst>
              <a:ext uri="{FF2B5EF4-FFF2-40B4-BE49-F238E27FC236}">
                <a16:creationId xmlns:a16="http://schemas.microsoft.com/office/drawing/2014/main" id="{D1E93C49-5B3F-5ADA-9BE4-194B184C932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26618" y="5060673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Picture Placeholder 127">
            <a:extLst>
              <a:ext uri="{FF2B5EF4-FFF2-40B4-BE49-F238E27FC236}">
                <a16:creationId xmlns:a16="http://schemas.microsoft.com/office/drawing/2014/main" id="{5B47EC82-4876-60F0-4670-3EDE258699E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03639" y="5060673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7689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BEC5A61F-CE40-577E-CD14-AD5E1BCD5B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0864" y="1691565"/>
            <a:ext cx="3240056" cy="4617160"/>
          </a:xfrm>
          <a:prstGeom prst="roundRect">
            <a:avLst>
              <a:gd name="adj" fmla="val 6337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3278952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9A74EF99-6914-7A1E-BFB2-FBFDB122E0B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02762" y="1643605"/>
            <a:ext cx="6604418" cy="4251586"/>
          </a:xfrm>
          <a:prstGeom prst="roundRect">
            <a:avLst>
              <a:gd name="adj" fmla="val 0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4" name="Picture Placeholder 103">
            <a:extLst>
              <a:ext uri="{FF2B5EF4-FFF2-40B4-BE49-F238E27FC236}">
                <a16:creationId xmlns:a16="http://schemas.microsoft.com/office/drawing/2014/main" id="{C70AB6C4-E8C5-C77B-BB79-4E3D5A3897B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36864" y="2364804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5" name="Picture Placeholder 104">
            <a:extLst>
              <a:ext uri="{FF2B5EF4-FFF2-40B4-BE49-F238E27FC236}">
                <a16:creationId xmlns:a16="http://schemas.microsoft.com/office/drawing/2014/main" id="{13ADA44E-169A-AAFD-464C-3D67C842EFB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13885" y="2364804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03207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BC8C624-8ED0-FEF9-628C-8FC459BC8F8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84490" y="4240653"/>
            <a:ext cx="5456648" cy="2068072"/>
          </a:xfrm>
          <a:prstGeom prst="roundRect">
            <a:avLst>
              <a:gd name="adj" fmla="val 9421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</p:spTree>
    <p:extLst>
      <p:ext uri="{BB962C8B-B14F-4D97-AF65-F5344CB8AC3E}">
        <p14:creationId xmlns:p14="http://schemas.microsoft.com/office/powerpoint/2010/main" val="1370260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7447BB8-6D3F-468D-8526-A201F0D0B23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9821" y="1598444"/>
            <a:ext cx="3632812" cy="7672878"/>
          </a:xfrm>
          <a:prstGeom prst="roundRect">
            <a:avLst>
              <a:gd name="adj" fmla="val 13197"/>
            </a:avLst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Place Your Image Here</a:t>
            </a:r>
          </a:p>
        </p:txBody>
      </p:sp>
      <p:sp>
        <p:nvSpPr>
          <p:cNvPr id="6" name="Picture Placeholder 103">
            <a:extLst>
              <a:ext uri="{FF2B5EF4-FFF2-40B4-BE49-F238E27FC236}">
                <a16:creationId xmlns:a16="http://schemas.microsoft.com/office/drawing/2014/main" id="{80B7720C-7873-F977-2629-962F2C15827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20074" y="2792645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  <p:sp>
        <p:nvSpPr>
          <p:cNvPr id="7" name="Picture Placeholder 104">
            <a:extLst>
              <a:ext uri="{FF2B5EF4-FFF2-40B4-BE49-F238E27FC236}">
                <a16:creationId xmlns:a16="http://schemas.microsoft.com/office/drawing/2014/main" id="{5E0244C2-ABEB-5D65-1CC7-3DF044249CD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197095" y="2792645"/>
            <a:ext cx="393052" cy="393052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406442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458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7333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  <p15:guide id="6" orient="horz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3F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420766E8-9E69-6A71-1A4D-692DE617BF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443" y="214001"/>
            <a:ext cx="2562726" cy="33477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181AB03-43AB-DC30-9CB7-1CC6ACDD588F}"/>
              </a:ext>
            </a:extLst>
          </p:cNvPr>
          <p:cNvSpPr txBox="1">
            <a:spLocks/>
          </p:cNvSpPr>
          <p:nvPr/>
        </p:nvSpPr>
        <p:spPr>
          <a:xfrm>
            <a:off x="586740" y="1199730"/>
            <a:ext cx="11018520" cy="6771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Poppins"/>
                <a:cs typeface="Poppins"/>
              </a:rPr>
              <a:t>Business Case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C48D8D4-6DD3-60B5-9326-4A6CA66919C0}"/>
              </a:ext>
            </a:extLst>
          </p:cNvPr>
          <p:cNvSpPr txBox="1">
            <a:spLocks/>
          </p:cNvSpPr>
          <p:nvPr/>
        </p:nvSpPr>
        <p:spPr>
          <a:xfrm>
            <a:off x="586740" y="1876838"/>
            <a:ext cx="11553872" cy="4331457"/>
          </a:xfrm>
          <a:prstGeom prst="rect">
            <a:avLst/>
          </a:prstGeom>
          <a:ln>
            <a:noFill/>
          </a:ln>
        </p:spPr>
        <p:txBody>
          <a:bodyPr vert="horz" lIns="91436" tIns="45718" rIns="91436" bIns="45718" rtlCol="0" anchor="t">
            <a:normAutofit/>
          </a:bodyPr>
          <a:lstStyle>
            <a:lvl1pPr algn="l" defTabSz="1218845" rtl="0" eaLnBrk="1" latinLnBrk="0" hangingPunct="1">
              <a:spcBef>
                <a:spcPct val="0"/>
              </a:spcBef>
              <a:buNone/>
              <a:defRPr sz="3732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</a:rPr>
              <a:t>Project: </a:t>
            </a:r>
            <a:r>
              <a:rPr lang="en-US" sz="2000" dirty="0">
                <a:solidFill>
                  <a:schemeClr val="bg1"/>
                </a:solidFill>
              </a:rPr>
              <a:t>Employee Self-Service Portal Implementation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cs typeface="Segoe Sans Display"/>
              </a:rPr>
              <a:t>Sponsor: </a:t>
            </a:r>
            <a:r>
              <a:rPr lang="en-US" sz="2000" dirty="0">
                <a:solidFill>
                  <a:schemeClr val="bg1"/>
                </a:solidFill>
                <a:cs typeface="Segoe Sans Display"/>
              </a:rPr>
              <a:t>Sarah Walker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cs typeface="Segoe Sans Display"/>
              </a:rPr>
              <a:t>Project Manager: </a:t>
            </a:r>
            <a:r>
              <a:rPr lang="en-US" sz="2000" dirty="0">
                <a:solidFill>
                  <a:schemeClr val="bg1"/>
                </a:solidFill>
                <a:cs typeface="Segoe Sans Display"/>
              </a:rPr>
              <a:t>Chuck Bartowski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bg1"/>
              </a:solidFill>
              <a:cs typeface="Segoe Sans Display"/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cs typeface="Segoe Sans Display"/>
              </a:rPr>
              <a:t>Purpose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cs typeface="Segoe Sans Display"/>
              </a:rPr>
              <a:t>The purpose of this document is to present a comprehensive business case for the </a:t>
            </a:r>
            <a:r>
              <a:rPr lang="en-US" sz="2000" b="1" dirty="0">
                <a:solidFill>
                  <a:schemeClr val="bg1"/>
                </a:solidFill>
                <a:cs typeface="Segoe Sans Display"/>
              </a:rPr>
              <a:t>Employee Self-Service Portal </a:t>
            </a:r>
            <a:r>
              <a:rPr lang="en-US" sz="2000" dirty="0">
                <a:solidFill>
                  <a:schemeClr val="bg1"/>
                </a:solidFill>
                <a:cs typeface="Segoe Sans Display"/>
              </a:rPr>
              <a:t>project, outlining the objectives, benefits, costs, risks, and scope to support informed decision-making and approval.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4129E6-C617-A454-1284-95AB6E07B71F}"/>
              </a:ext>
            </a:extLst>
          </p:cNvPr>
          <p:cNvSpPr txBox="1"/>
          <p:nvPr/>
        </p:nvSpPr>
        <p:spPr>
          <a:xfrm>
            <a:off x="10516449" y="6584404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497B93-4528-5B25-6C5F-D6776669217C}"/>
              </a:ext>
            </a:extLst>
          </p:cNvPr>
          <p:cNvSpPr txBox="1"/>
          <p:nvPr/>
        </p:nvSpPr>
        <p:spPr>
          <a:xfrm>
            <a:off x="8644395" y="6584404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Prepared By: </a:t>
            </a:r>
            <a:r>
              <a:rPr lang="en-AU" sz="8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Chuck Bartowski</a:t>
            </a:r>
          </a:p>
        </p:txBody>
      </p:sp>
    </p:spTree>
    <p:extLst>
      <p:ext uri="{BB962C8B-B14F-4D97-AF65-F5344CB8AC3E}">
        <p14:creationId xmlns:p14="http://schemas.microsoft.com/office/powerpoint/2010/main" val="3331998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C1B60-A13E-24E6-AE06-F3FA5257D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69B3F3A6-3350-AD32-89EA-DAB9504E11A6}"/>
              </a:ext>
            </a:extLst>
          </p:cNvPr>
          <p:cNvSpPr/>
          <p:nvPr/>
        </p:nvSpPr>
        <p:spPr>
          <a:xfrm rot="10800000">
            <a:off x="-1" y="0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24621149-870C-8FD8-048E-0B36FD12CC34}"/>
              </a:ext>
            </a:extLst>
          </p:cNvPr>
          <p:cNvSpPr/>
          <p:nvPr/>
        </p:nvSpPr>
        <p:spPr>
          <a:xfrm>
            <a:off x="11718077" y="1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itle 13">
            <a:extLst>
              <a:ext uri="{FF2B5EF4-FFF2-40B4-BE49-F238E27FC236}">
                <a16:creationId xmlns:a16="http://schemas.microsoft.com/office/drawing/2014/main" id="{A1EAF51D-80EE-7989-8B70-9CB3DE4F9DE2}"/>
              </a:ext>
            </a:extLst>
          </p:cNvPr>
          <p:cNvSpPr txBox="1">
            <a:spLocks/>
          </p:cNvSpPr>
          <p:nvPr/>
        </p:nvSpPr>
        <p:spPr>
          <a:xfrm>
            <a:off x="660363" y="209276"/>
            <a:ext cx="5393988" cy="518635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cs typeface="Poppins"/>
              </a:rPr>
              <a:t>Business Case</a:t>
            </a:r>
          </a:p>
          <a:p>
            <a:r>
              <a:rPr lang="en-US" sz="1100" b="1" dirty="0">
                <a:cs typeface="Poppins"/>
              </a:rPr>
              <a:t>Project: </a:t>
            </a:r>
            <a:r>
              <a:rPr lang="en-US" sz="1100" dirty="0">
                <a:cs typeface="Poppins"/>
              </a:rPr>
              <a:t>Employee Self-Service Portal Implementation</a:t>
            </a:r>
            <a:endParaRPr lang="en-AU" sz="1200" dirty="0">
              <a:cs typeface="Poppins" panose="00000500000000000000" pitchFamily="2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C3F1AFD-BB20-C339-AD06-82EED4C6C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020567"/>
              </p:ext>
            </p:extLst>
          </p:nvPr>
        </p:nvGraphicFramePr>
        <p:xfrm>
          <a:off x="744583" y="998622"/>
          <a:ext cx="10604706" cy="480609"/>
        </p:xfrm>
        <a:graphic>
          <a:graphicData uri="http://schemas.openxmlformats.org/drawingml/2006/table">
            <a:tbl>
              <a:tblPr firstRow="1" bandRow="1"/>
              <a:tblGrid>
                <a:gridCol w="1807721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17852086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382046510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Portfolio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Business Unit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Sponsor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Start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End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Services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Sarah Walker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9-Mar-2026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/>
                          <a:cs typeface="Poppins"/>
                        </a:rPr>
                        <a:t>23-Oct-2026</a:t>
                      </a:r>
                      <a:endParaRPr lang="en-AU" sz="8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</a:tbl>
          </a:graphicData>
        </a:graphic>
      </p:graphicFrame>
      <p:pic>
        <p:nvPicPr>
          <p:cNvPr id="24" name="Picture 23" descr="A black and blue logo&#10;&#10;AI-generated content may be incorrect.">
            <a:extLst>
              <a:ext uri="{FF2B5EF4-FFF2-40B4-BE49-F238E27FC236}">
                <a16:creationId xmlns:a16="http://schemas.microsoft.com/office/drawing/2014/main" id="{7AE8E35B-17CC-0712-0977-1156AB49B1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59" y="120857"/>
            <a:ext cx="1216916" cy="159325"/>
          </a:xfrm>
          <a:prstGeom prst="rect">
            <a:avLst/>
          </a:prstGeom>
        </p:spPr>
      </p:pic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14ED3A81-5646-FE94-3413-7EFCC666C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582214"/>
              </p:ext>
            </p:extLst>
          </p:nvPr>
        </p:nvGraphicFramePr>
        <p:xfrm>
          <a:off x="744342" y="1479231"/>
          <a:ext cx="10604706" cy="788722"/>
        </p:xfrm>
        <a:graphic>
          <a:graphicData uri="http://schemas.openxmlformats.org/drawingml/2006/table">
            <a:tbl>
              <a:tblPr firstRow="1" bandRow="1"/>
              <a:tblGrid>
                <a:gridCol w="10604706">
                  <a:extLst>
                    <a:ext uri="{9D8B030D-6E8A-4147-A177-3AD203B41FA5}">
                      <a16:colId xmlns:a16="http://schemas.microsoft.com/office/drawing/2014/main" val="1530793303"/>
                    </a:ext>
                  </a:extLst>
                </a:gridCol>
              </a:tblGrid>
              <a:tr h="225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800" b="1" i="0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Project Description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187498"/>
                  </a:ext>
                </a:extLst>
              </a:tr>
              <a:tr h="56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sz="800" b="0" i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Implement a centralised Employee Self-Service (ESS) portal to allow staff to update personal details, submit leave requests, and access P&amp;C and IT services online. The portal will reduce manual P&amp;C processes and improve employee experience.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60625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113118F1-A2F8-DEE5-2E72-FD01CBEFD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41435"/>
              </p:ext>
            </p:extLst>
          </p:nvPr>
        </p:nvGraphicFramePr>
        <p:xfrm>
          <a:off x="744342" y="2267953"/>
          <a:ext cx="5302594" cy="1008000"/>
        </p:xfrm>
        <a:graphic>
          <a:graphicData uri="http://schemas.openxmlformats.org/drawingml/2006/table">
            <a:tbl>
              <a:tblPr firstRow="1" bandRow="1"/>
              <a:tblGrid>
                <a:gridCol w="5302594">
                  <a:extLst>
                    <a:ext uri="{9D8B030D-6E8A-4147-A177-3AD203B41FA5}">
                      <a16:colId xmlns:a16="http://schemas.microsoft.com/office/drawing/2014/main" val="1530793303"/>
                    </a:ext>
                  </a:extLst>
                </a:gridCol>
              </a:tblGrid>
              <a:tr h="28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800" b="1" i="0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Business Objective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187498"/>
                  </a:ext>
                </a:extLst>
              </a:tr>
              <a:tr h="72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Enable employees to manage P&amp;C and IT-related tasks online through a centralised portal, improving operational efficiency, reducing manual processing, and enhancing the employee experience.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60625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EF902AD-1A86-1C47-541C-91609D3DD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008774"/>
              </p:ext>
            </p:extLst>
          </p:nvPr>
        </p:nvGraphicFramePr>
        <p:xfrm>
          <a:off x="6051397" y="2267953"/>
          <a:ext cx="5302596" cy="1008000"/>
        </p:xfrm>
        <a:graphic>
          <a:graphicData uri="http://schemas.openxmlformats.org/drawingml/2006/table">
            <a:tbl>
              <a:tblPr firstRow="1" bandRow="1"/>
              <a:tblGrid>
                <a:gridCol w="5302596">
                  <a:extLst>
                    <a:ext uri="{9D8B030D-6E8A-4147-A177-3AD203B41FA5}">
                      <a16:colId xmlns:a16="http://schemas.microsoft.com/office/drawing/2014/main" val="1530793303"/>
                    </a:ext>
                  </a:extLst>
                </a:gridCol>
              </a:tblGrid>
              <a:tr h="28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800" b="1" i="0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Business Problem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187498"/>
                  </a:ext>
                </a:extLst>
              </a:tr>
              <a:tr h="72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Currently, P&amp;C and IT processes are largely manual, requiring staff to submit paper forms or email requests, resulting in slow processing, frequent errors, and low staff satisfaction.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60625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23E9AA42-3883-7066-8BF9-A4957E04A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857783"/>
              </p:ext>
            </p:extLst>
          </p:nvPr>
        </p:nvGraphicFramePr>
        <p:xfrm>
          <a:off x="748803" y="3275953"/>
          <a:ext cx="5302594" cy="1008000"/>
        </p:xfrm>
        <a:graphic>
          <a:graphicData uri="http://schemas.openxmlformats.org/drawingml/2006/table">
            <a:tbl>
              <a:tblPr firstRow="1" bandRow="1"/>
              <a:tblGrid>
                <a:gridCol w="5302594">
                  <a:extLst>
                    <a:ext uri="{9D8B030D-6E8A-4147-A177-3AD203B41FA5}">
                      <a16:colId xmlns:a16="http://schemas.microsoft.com/office/drawing/2014/main" val="1530793303"/>
                    </a:ext>
                  </a:extLst>
                </a:gridCol>
              </a:tblGrid>
              <a:tr h="28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800" b="1" i="0" kern="120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Business Objective</a:t>
                      </a:r>
                      <a:endParaRPr lang="en-US" sz="800" b="1" i="0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187498"/>
                  </a:ext>
                </a:extLst>
              </a:tr>
              <a:tr h="72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Operational Efficiency: Reduced P&amp;C and IT administrative workload by automating routine tasks.</a:t>
                      </a:r>
                    </a:p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Employee Satisfaction: Faster request processing and 24/7 access to self-service functions.</a:t>
                      </a:r>
                    </a:p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Cost Savings: Decreased errors and manual processing time lead to financial savings.</a:t>
                      </a:r>
                    </a:p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Compliance &amp; Accuracy: Digital records improve data accuracy and support regulatory compliance.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60625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7F4A8514-FD5A-EC6F-C248-159701E4A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978937"/>
              </p:ext>
            </p:extLst>
          </p:nvPr>
        </p:nvGraphicFramePr>
        <p:xfrm>
          <a:off x="6055858" y="3275953"/>
          <a:ext cx="5302596" cy="1008000"/>
        </p:xfrm>
        <a:graphic>
          <a:graphicData uri="http://schemas.openxmlformats.org/drawingml/2006/table">
            <a:tbl>
              <a:tblPr firstRow="1" bandRow="1"/>
              <a:tblGrid>
                <a:gridCol w="5302596">
                  <a:extLst>
                    <a:ext uri="{9D8B030D-6E8A-4147-A177-3AD203B41FA5}">
                      <a16:colId xmlns:a16="http://schemas.microsoft.com/office/drawing/2014/main" val="1530793303"/>
                    </a:ext>
                  </a:extLst>
                </a:gridCol>
              </a:tblGrid>
              <a:tr h="28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800" b="1" i="0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Business Problem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187498"/>
                  </a:ext>
                </a:extLst>
              </a:tr>
              <a:tr h="72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P&amp;C Department: Primary user and process owner; will benefit from reduced manual work.</a:t>
                      </a:r>
                    </a:p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IT Department: Responsible for system integration, security, and support.</a:t>
                      </a:r>
                    </a:p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Finance Department: Supports budgeting and tracks cost savings.</a:t>
                      </a:r>
                    </a:p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Employees (End Users): All staff who will use the portal for self-service tasks.</a:t>
                      </a:r>
                    </a:p>
                    <a:p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Executive Leadership Team: Oversees digital transformation strategy and benefits realisation.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60625"/>
                  </a:ext>
                </a:extLst>
              </a:tr>
            </a:tbl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E4E0EF3C-6FC5-256C-D8F2-ED28889ECD92}"/>
              </a:ext>
            </a:extLst>
          </p:cNvPr>
          <p:cNvSpPr txBox="1"/>
          <p:nvPr/>
        </p:nvSpPr>
        <p:spPr>
          <a:xfrm>
            <a:off x="660362" y="727911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Project Overview and Summary</a:t>
            </a:r>
            <a:endParaRPr lang="en-GB" sz="900" dirty="0">
              <a:latin typeface="+mj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5C305AF0-98A1-7E05-99A1-AC51A30A12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760737"/>
              </p:ext>
            </p:extLst>
          </p:nvPr>
        </p:nvGraphicFramePr>
        <p:xfrm>
          <a:off x="744342" y="4283953"/>
          <a:ext cx="10604706" cy="685522"/>
        </p:xfrm>
        <a:graphic>
          <a:graphicData uri="http://schemas.openxmlformats.org/drawingml/2006/table">
            <a:tbl>
              <a:tblPr firstRow="1" bandRow="1"/>
              <a:tblGrid>
                <a:gridCol w="10604706">
                  <a:extLst>
                    <a:ext uri="{9D8B030D-6E8A-4147-A177-3AD203B41FA5}">
                      <a16:colId xmlns:a16="http://schemas.microsoft.com/office/drawing/2014/main" val="1530793303"/>
                    </a:ext>
                  </a:extLst>
                </a:gridCol>
              </a:tblGrid>
              <a:tr h="1888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800" b="1" i="0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Strategic Alignment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187498"/>
                  </a:ext>
                </a:extLst>
              </a:tr>
              <a:tr h="4721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i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Achieve $200,000 Savings through Resource Efficiency  </a:t>
                      </a:r>
                      <a:r>
                        <a:rPr lang="en-AU" sz="800" b="0" i="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|  </a:t>
                      </a:r>
                      <a:r>
                        <a:rPr lang="en-AU" sz="800" b="0" i="1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Reduce operational team expenditure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60625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E35C2C8F-11A7-E68A-C496-CCF7066FE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027874"/>
              </p:ext>
            </p:extLst>
          </p:nvPr>
        </p:nvGraphicFramePr>
        <p:xfrm>
          <a:off x="753748" y="4969474"/>
          <a:ext cx="10604706" cy="294249"/>
        </p:xfrm>
        <a:graphic>
          <a:graphicData uri="http://schemas.openxmlformats.org/drawingml/2006/table">
            <a:tbl>
              <a:tblPr firstRow="1" bandRow="1"/>
              <a:tblGrid>
                <a:gridCol w="10604706">
                  <a:extLst>
                    <a:ext uri="{9D8B030D-6E8A-4147-A177-3AD203B41FA5}">
                      <a16:colId xmlns:a16="http://schemas.microsoft.com/office/drawing/2014/main" val="1530793303"/>
                    </a:ext>
                  </a:extLst>
                </a:gridCol>
              </a:tblGrid>
              <a:tr h="2942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800" b="1" i="0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Poppins" panose="00000500000000000000" pitchFamily="2" charset="0"/>
                        </a:rPr>
                        <a:t>Proposed Funding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187498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2C8D3D58-4E98-B5B8-A53B-722A67BE6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806248"/>
              </p:ext>
            </p:extLst>
          </p:nvPr>
        </p:nvGraphicFramePr>
        <p:xfrm>
          <a:off x="751996" y="5263723"/>
          <a:ext cx="10597051" cy="1263801"/>
        </p:xfrm>
        <a:graphic>
          <a:graphicData uri="http://schemas.openxmlformats.org/drawingml/2006/table">
            <a:tbl>
              <a:tblPr firstRow="1" bandRow="1"/>
              <a:tblGrid>
                <a:gridCol w="2709624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258890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2649263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2649263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Funding Source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FY25/26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FY26/27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TOTALS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IT Operation Budget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$300,000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-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$300,000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  <a:tr h="261064">
                <a:tc>
                  <a:txBody>
                    <a:bodyPr/>
                    <a:lstStyle/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People &amp; Culture Operational Budget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$100,000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$100,000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22773"/>
                  </a:ext>
                </a:extLst>
              </a:tr>
              <a:tr h="261064">
                <a:tc>
                  <a:txBody>
                    <a:bodyPr/>
                    <a:lstStyle/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Fund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$400,000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$400,000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449268"/>
                  </a:ext>
                </a:extLst>
              </a:tr>
              <a:tr h="261064">
                <a:tc>
                  <a:txBody>
                    <a:bodyPr/>
                    <a:lstStyle/>
                    <a:p>
                      <a:pPr algn="ctr"/>
                      <a:r>
                        <a:rPr lang="en-AU" sz="8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TOTALS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$300,000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00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$500,000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$800,000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37511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132601A-A04E-0644-8C44-75067FE75E3C}"/>
              </a:ext>
            </a:extLst>
          </p:cNvPr>
          <p:cNvSpPr txBox="1"/>
          <p:nvPr/>
        </p:nvSpPr>
        <p:spPr>
          <a:xfrm>
            <a:off x="9752135" y="6606328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EA9AC9-4B58-38A0-457D-33F3396CDEF0}"/>
              </a:ext>
            </a:extLst>
          </p:cNvPr>
          <p:cNvSpPr txBox="1"/>
          <p:nvPr/>
        </p:nvSpPr>
        <p:spPr>
          <a:xfrm>
            <a:off x="7880081" y="6606328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Prepared By: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Chuck Bartowski</a:t>
            </a:r>
          </a:p>
        </p:txBody>
      </p:sp>
    </p:spTree>
    <p:extLst>
      <p:ext uri="{BB962C8B-B14F-4D97-AF65-F5344CB8AC3E}">
        <p14:creationId xmlns:p14="http://schemas.microsoft.com/office/powerpoint/2010/main" val="180244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D9F1B-4608-8325-6BFF-BA40D59CD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6DF3DE13-8CE6-A602-64F2-43E83F4FA678}"/>
              </a:ext>
            </a:extLst>
          </p:cNvPr>
          <p:cNvSpPr/>
          <p:nvPr/>
        </p:nvSpPr>
        <p:spPr>
          <a:xfrm rot="10800000">
            <a:off x="-1" y="0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4CAF1D5C-CF21-7FA0-7E69-BFC320AB2787}"/>
              </a:ext>
            </a:extLst>
          </p:cNvPr>
          <p:cNvSpPr/>
          <p:nvPr/>
        </p:nvSpPr>
        <p:spPr>
          <a:xfrm>
            <a:off x="11718077" y="1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072F6CB-3753-FEBB-8B59-EC3A20C93B12}"/>
              </a:ext>
            </a:extLst>
          </p:cNvPr>
          <p:cNvGraphicFramePr>
            <a:graphicFrameLocks noGrp="1"/>
          </p:cNvGraphicFramePr>
          <p:nvPr/>
        </p:nvGraphicFramePr>
        <p:xfrm>
          <a:off x="744583" y="998622"/>
          <a:ext cx="10604706" cy="480609"/>
        </p:xfrm>
        <a:graphic>
          <a:graphicData uri="http://schemas.openxmlformats.org/drawingml/2006/table">
            <a:tbl>
              <a:tblPr firstRow="1" bandRow="1"/>
              <a:tblGrid>
                <a:gridCol w="1807721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17852086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382046510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Portfolio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Business Unit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Sponsor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Start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End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Services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Sarah Walker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9-Mar-2026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/>
                          <a:cs typeface="Poppins"/>
                        </a:rPr>
                        <a:t>23-Oct-2026</a:t>
                      </a:r>
                      <a:endParaRPr lang="en-AU" sz="8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</a:tbl>
          </a:graphicData>
        </a:graphic>
      </p:graphicFrame>
      <p:pic>
        <p:nvPicPr>
          <p:cNvPr id="24" name="Picture 23" descr="A black and blue logo&#10;&#10;AI-generated content may be incorrect.">
            <a:extLst>
              <a:ext uri="{FF2B5EF4-FFF2-40B4-BE49-F238E27FC236}">
                <a16:creationId xmlns:a16="http://schemas.microsoft.com/office/drawing/2014/main" id="{51CCF4E4-8191-DC86-937A-99ECF220D4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59" y="120857"/>
            <a:ext cx="1216916" cy="15932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1FCE5FF-3B68-2FC8-2A1F-4D986A461FEA}"/>
              </a:ext>
            </a:extLst>
          </p:cNvPr>
          <p:cNvSpPr txBox="1"/>
          <p:nvPr/>
        </p:nvSpPr>
        <p:spPr>
          <a:xfrm>
            <a:off x="660362" y="727911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Project Scope of Work</a:t>
            </a:r>
            <a:endParaRPr lang="en-GB" sz="900" dirty="0">
              <a:latin typeface="+mj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4A7B193-CFD1-4E09-8C70-4A2397308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943852"/>
              </p:ext>
            </p:extLst>
          </p:nvPr>
        </p:nvGraphicFramePr>
        <p:xfrm>
          <a:off x="744584" y="998622"/>
          <a:ext cx="10604706" cy="2579069"/>
        </p:xfrm>
        <a:graphic>
          <a:graphicData uri="http://schemas.openxmlformats.org/drawingml/2006/table">
            <a:tbl>
              <a:tblPr firstRow="1" bandRow="1"/>
              <a:tblGrid>
                <a:gridCol w="3204852">
                  <a:extLst>
                    <a:ext uri="{9D8B030D-6E8A-4147-A177-3AD203B41FA5}">
                      <a16:colId xmlns:a16="http://schemas.microsoft.com/office/drawing/2014/main" val="2087043591"/>
                    </a:ext>
                  </a:extLst>
                </a:gridCol>
                <a:gridCol w="3110753">
                  <a:extLst>
                    <a:ext uri="{9D8B030D-6E8A-4147-A177-3AD203B41FA5}">
                      <a16:colId xmlns:a16="http://schemas.microsoft.com/office/drawing/2014/main" val="3431199506"/>
                    </a:ext>
                  </a:extLst>
                </a:gridCol>
                <a:gridCol w="2509997">
                  <a:extLst>
                    <a:ext uri="{9D8B030D-6E8A-4147-A177-3AD203B41FA5}">
                      <a16:colId xmlns:a16="http://schemas.microsoft.com/office/drawing/2014/main" val="1196123383"/>
                    </a:ext>
                  </a:extLst>
                </a:gridCol>
                <a:gridCol w="1779104">
                  <a:extLst>
                    <a:ext uri="{9D8B030D-6E8A-4147-A177-3AD203B41FA5}">
                      <a16:colId xmlns:a16="http://schemas.microsoft.com/office/drawing/2014/main" val="2947417690"/>
                    </a:ext>
                  </a:extLst>
                </a:gridCol>
              </a:tblGrid>
              <a:tr h="230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In Scope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Description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Assigned To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Status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09211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Portal Design &amp; Configuration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Build and configure the Employee Self-Service portal.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7495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Integration with HR Systems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Connect portal to existing HR systems (payroll, leave management).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4569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Integration with IT Systems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Connect portal to IT service management tools (access requests, password resets).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3309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 Roles &amp; Access Management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Define roles, permissions, and authentication for employees and managers.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52829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Data Migration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Migrate relevant employee records required for portal functionality.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68225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Testing &amp; Quality Assurance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Conduct functional testing, user acceptance testing (UAT), and security testing.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753776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 Training &amp; Documentation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Provide training sessions, user guides, and FAQs for employees and HR/IT teams.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28491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Go-Live &amp; Initial Support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Launch the portal and provide post-implementation support.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00398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95A0D68-CD72-05E8-14FE-096770E7B8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492199"/>
              </p:ext>
            </p:extLst>
          </p:nvPr>
        </p:nvGraphicFramePr>
        <p:xfrm>
          <a:off x="744583" y="3926448"/>
          <a:ext cx="10604705" cy="1980899"/>
        </p:xfrm>
        <a:graphic>
          <a:graphicData uri="http://schemas.openxmlformats.org/drawingml/2006/table">
            <a:tbl>
              <a:tblPr firstRow="1" bandRow="1"/>
              <a:tblGrid>
                <a:gridCol w="3204852">
                  <a:extLst>
                    <a:ext uri="{9D8B030D-6E8A-4147-A177-3AD203B41FA5}">
                      <a16:colId xmlns:a16="http://schemas.microsoft.com/office/drawing/2014/main" val="3432883705"/>
                    </a:ext>
                  </a:extLst>
                </a:gridCol>
                <a:gridCol w="3110752">
                  <a:extLst>
                    <a:ext uri="{9D8B030D-6E8A-4147-A177-3AD203B41FA5}">
                      <a16:colId xmlns:a16="http://schemas.microsoft.com/office/drawing/2014/main" val="3759142913"/>
                    </a:ext>
                  </a:extLst>
                </a:gridCol>
                <a:gridCol w="2509997">
                  <a:extLst>
                    <a:ext uri="{9D8B030D-6E8A-4147-A177-3AD203B41FA5}">
                      <a16:colId xmlns:a16="http://schemas.microsoft.com/office/drawing/2014/main" val="1751882443"/>
                    </a:ext>
                  </a:extLst>
                </a:gridCol>
                <a:gridCol w="1779104">
                  <a:extLst>
                    <a:ext uri="{9D8B030D-6E8A-4147-A177-3AD203B41FA5}">
                      <a16:colId xmlns:a16="http://schemas.microsoft.com/office/drawing/2014/main" val="2946904103"/>
                    </a:ext>
                  </a:extLst>
                </a:gridCol>
              </a:tblGrid>
              <a:tr h="230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Out of Scope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Description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Rating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Status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55785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HR or IT Process Redesign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Re-engineering existing HR or IT workflows beyond portal requirements.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115227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New HR or IT Systems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Replacement of core HR or IT systems is not included.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32287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Mobile App Development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Development of native mobile apps; only web portal included.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7337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Third-Party Vendor Management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Managing vendors unrelated to portal integration is excluded.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25886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Custom Reporting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Advanced reports or BI integrations beyond standard dashboards are excluded.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35674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Long-Term Maintenance &amp; Upgrades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Ongoing maintenance and system upgrades beyond initial support are excluded.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Chuck Bartowski</a:t>
                      </a:r>
                    </a:p>
                  </a:txBody>
                  <a:tcPr marL="9525" marR="9525" marT="9525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028636"/>
                  </a:ext>
                </a:extLst>
              </a:tr>
            </a:tbl>
          </a:graphicData>
        </a:graphic>
      </p:graphicFrame>
      <p:sp>
        <p:nvSpPr>
          <p:cNvPr id="4" name="Title 13">
            <a:extLst>
              <a:ext uri="{FF2B5EF4-FFF2-40B4-BE49-F238E27FC236}">
                <a16:creationId xmlns:a16="http://schemas.microsoft.com/office/drawing/2014/main" id="{453CA897-C16C-1187-6464-9933C96CAE13}"/>
              </a:ext>
            </a:extLst>
          </p:cNvPr>
          <p:cNvSpPr txBox="1">
            <a:spLocks/>
          </p:cNvSpPr>
          <p:nvPr/>
        </p:nvSpPr>
        <p:spPr>
          <a:xfrm>
            <a:off x="660363" y="209276"/>
            <a:ext cx="5393988" cy="518635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cs typeface="Poppins"/>
              </a:rPr>
              <a:t>Business Case</a:t>
            </a:r>
          </a:p>
          <a:p>
            <a:r>
              <a:rPr lang="en-US" sz="1100" b="1" dirty="0">
                <a:cs typeface="Poppins"/>
              </a:rPr>
              <a:t>Project: </a:t>
            </a:r>
            <a:r>
              <a:rPr lang="en-US" sz="1100" dirty="0">
                <a:cs typeface="Poppins"/>
              </a:rPr>
              <a:t>Employee Self-Service Portal Implementation</a:t>
            </a:r>
            <a:endParaRPr lang="en-AU" sz="1200" dirty="0">
              <a:cs typeface="Poppins" panose="000005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8ECD15-F164-E956-BDF0-5F23F809370A}"/>
              </a:ext>
            </a:extLst>
          </p:cNvPr>
          <p:cNvSpPr txBox="1"/>
          <p:nvPr/>
        </p:nvSpPr>
        <p:spPr>
          <a:xfrm>
            <a:off x="9752135" y="6606328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323E40-4C2F-AE72-5701-D7142E3F5B24}"/>
              </a:ext>
            </a:extLst>
          </p:cNvPr>
          <p:cNvSpPr txBox="1"/>
          <p:nvPr/>
        </p:nvSpPr>
        <p:spPr>
          <a:xfrm>
            <a:off x="7880081" y="6606328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Prepared By: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Chuck Bartowski</a:t>
            </a:r>
          </a:p>
        </p:txBody>
      </p:sp>
    </p:spTree>
    <p:extLst>
      <p:ext uri="{BB962C8B-B14F-4D97-AF65-F5344CB8AC3E}">
        <p14:creationId xmlns:p14="http://schemas.microsoft.com/office/powerpoint/2010/main" val="395716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20CE5-314B-A723-58E8-5BF3145EC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853EC64C-D16F-AD98-5EFC-E9E4AEF18ACA}"/>
              </a:ext>
            </a:extLst>
          </p:cNvPr>
          <p:cNvSpPr/>
          <p:nvPr/>
        </p:nvSpPr>
        <p:spPr>
          <a:xfrm rot="10800000">
            <a:off x="-1" y="0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420E9830-8697-9281-FB62-40CDDEDC2EB5}"/>
              </a:ext>
            </a:extLst>
          </p:cNvPr>
          <p:cNvSpPr/>
          <p:nvPr/>
        </p:nvSpPr>
        <p:spPr>
          <a:xfrm>
            <a:off x="11718077" y="1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8EB4614-D5E0-EB55-CFFA-2E0E665BAB36}"/>
              </a:ext>
            </a:extLst>
          </p:cNvPr>
          <p:cNvGraphicFramePr>
            <a:graphicFrameLocks noGrp="1"/>
          </p:cNvGraphicFramePr>
          <p:nvPr/>
        </p:nvGraphicFramePr>
        <p:xfrm>
          <a:off x="744583" y="998622"/>
          <a:ext cx="10604706" cy="480609"/>
        </p:xfrm>
        <a:graphic>
          <a:graphicData uri="http://schemas.openxmlformats.org/drawingml/2006/table">
            <a:tbl>
              <a:tblPr firstRow="1" bandRow="1"/>
              <a:tblGrid>
                <a:gridCol w="1807721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17852086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382046510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Portfolio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Business Unit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Sponsor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Start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End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Services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Sarah Walker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9-Mar-2026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/>
                          <a:cs typeface="Poppins"/>
                        </a:rPr>
                        <a:t>23-Oct-2026</a:t>
                      </a:r>
                      <a:endParaRPr lang="en-AU" sz="8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</a:tbl>
          </a:graphicData>
        </a:graphic>
      </p:graphicFrame>
      <p:pic>
        <p:nvPicPr>
          <p:cNvPr id="24" name="Picture 23" descr="A black and blue logo&#10;&#10;AI-generated content may be incorrect.">
            <a:extLst>
              <a:ext uri="{FF2B5EF4-FFF2-40B4-BE49-F238E27FC236}">
                <a16:creationId xmlns:a16="http://schemas.microsoft.com/office/drawing/2014/main" id="{109641F8-DE63-EA1F-38E5-32CC3BCC1C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59" y="120857"/>
            <a:ext cx="1216916" cy="15932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183BCA46-5ABF-83F6-6928-854693C4EA87}"/>
              </a:ext>
            </a:extLst>
          </p:cNvPr>
          <p:cNvSpPr txBox="1"/>
          <p:nvPr/>
        </p:nvSpPr>
        <p:spPr>
          <a:xfrm>
            <a:off x="660362" y="727911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Project Target Milestones</a:t>
            </a:r>
            <a:endParaRPr lang="en-GB" sz="900" dirty="0">
              <a:latin typeface="+mj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725ECD-4895-EB27-F4CE-9F423A7CD4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884096"/>
              </p:ext>
            </p:extLst>
          </p:nvPr>
        </p:nvGraphicFramePr>
        <p:xfrm>
          <a:off x="744582" y="998622"/>
          <a:ext cx="10604706" cy="5073360"/>
        </p:xfrm>
        <a:graphic>
          <a:graphicData uri="http://schemas.openxmlformats.org/drawingml/2006/table">
            <a:tbl>
              <a:tblPr firstRow="1" bandRow="1"/>
              <a:tblGrid>
                <a:gridCol w="2335502">
                  <a:extLst>
                    <a:ext uri="{9D8B030D-6E8A-4147-A177-3AD203B41FA5}">
                      <a16:colId xmlns:a16="http://schemas.microsoft.com/office/drawing/2014/main" val="2087043591"/>
                    </a:ext>
                  </a:extLst>
                </a:gridCol>
                <a:gridCol w="3980103">
                  <a:extLst>
                    <a:ext uri="{9D8B030D-6E8A-4147-A177-3AD203B41FA5}">
                      <a16:colId xmlns:a16="http://schemas.microsoft.com/office/drawing/2014/main" val="3431199506"/>
                    </a:ext>
                  </a:extLst>
                </a:gridCol>
                <a:gridCol w="2509997">
                  <a:extLst>
                    <a:ext uri="{9D8B030D-6E8A-4147-A177-3AD203B41FA5}">
                      <a16:colId xmlns:a16="http://schemas.microsoft.com/office/drawing/2014/main" val="1196123383"/>
                    </a:ext>
                  </a:extLst>
                </a:gridCol>
                <a:gridCol w="1779104">
                  <a:extLst>
                    <a:ext uri="{9D8B030D-6E8A-4147-A177-3AD203B41FA5}">
                      <a16:colId xmlns:a16="http://schemas.microsoft.com/office/drawing/2014/main" val="294741769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In Scope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Description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Target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Status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09211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Kick-Off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Official start of the project; project team introduced and scope confirmed.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9/3/2026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7495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Idea Stage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objectives, business case, and high-level scope approved.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20/3/2026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8482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Requirements Gathering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All stakeholder requirements documented and signed off.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30/3/2026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4569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Concept Stage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Conceptual design, feasibility assessment, and initial solution options approved.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7/4/2026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3309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Portal Design &amp; Configuration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Portal design approved and initial configuration completed.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30/4/2026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52829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Planning Stage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Detailed project plan, timeline, budget, and resource allocation approved.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7/5/2026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68225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Data Migration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Relevant employee records migrated to the portal.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15/5/2026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75377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System Integration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Portal successfully integrated with HR and IT systems.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31/5/2026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2849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User Acceptance Testing (UAT)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UAT completed; feedback collected and issues resolved.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30/6/2026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00398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Execution Stage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All development, testing, and integration activities completed.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15/7/2026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30529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Training &amp; Documentation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Training sessions delivered; user guides and FAQs finalized.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31/7/2026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21427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Go-Live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Employee Self-Service Portal launched for all staff.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1/8/2026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86953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Post-Go-Live Support &amp; Monitoring Start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Initial support phase begins; monitoring of system performance.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2/8/2026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8634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Closure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formally closed; final report submitted and lessons learned documented.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23/10/2026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5838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Closure Stage Complete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All project closure activities, including final reporting and lessons learned, completed.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23/10/2026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106907"/>
                  </a:ext>
                </a:extLst>
              </a:tr>
            </a:tbl>
          </a:graphicData>
        </a:graphic>
      </p:graphicFrame>
      <p:sp>
        <p:nvSpPr>
          <p:cNvPr id="4" name="Title 13">
            <a:extLst>
              <a:ext uri="{FF2B5EF4-FFF2-40B4-BE49-F238E27FC236}">
                <a16:creationId xmlns:a16="http://schemas.microsoft.com/office/drawing/2014/main" id="{6785D613-B7C6-3500-CF33-31C688788160}"/>
              </a:ext>
            </a:extLst>
          </p:cNvPr>
          <p:cNvSpPr txBox="1">
            <a:spLocks/>
          </p:cNvSpPr>
          <p:nvPr/>
        </p:nvSpPr>
        <p:spPr>
          <a:xfrm>
            <a:off x="660363" y="209276"/>
            <a:ext cx="5393988" cy="518635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cs typeface="Poppins"/>
              </a:rPr>
              <a:t>Business Case</a:t>
            </a:r>
          </a:p>
          <a:p>
            <a:r>
              <a:rPr lang="en-US" sz="1100" b="1" dirty="0">
                <a:cs typeface="Poppins"/>
              </a:rPr>
              <a:t>Project: </a:t>
            </a:r>
            <a:r>
              <a:rPr lang="en-US" sz="1100" dirty="0">
                <a:cs typeface="Poppins"/>
              </a:rPr>
              <a:t>Employee Self-Service Portal Implementation</a:t>
            </a:r>
            <a:endParaRPr lang="en-AU" sz="1200" dirty="0">
              <a:cs typeface="Poppins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E0CD1A-A0E1-0A3F-2516-89EDB9202F0D}"/>
              </a:ext>
            </a:extLst>
          </p:cNvPr>
          <p:cNvSpPr txBox="1"/>
          <p:nvPr/>
        </p:nvSpPr>
        <p:spPr>
          <a:xfrm>
            <a:off x="9752135" y="6606328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55B19E-F5ED-4F10-3331-886F2620444C}"/>
              </a:ext>
            </a:extLst>
          </p:cNvPr>
          <p:cNvSpPr txBox="1"/>
          <p:nvPr/>
        </p:nvSpPr>
        <p:spPr>
          <a:xfrm>
            <a:off x="7880081" y="6606328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Prepared By: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Chuck Bartowski</a:t>
            </a:r>
          </a:p>
        </p:txBody>
      </p:sp>
    </p:spTree>
    <p:extLst>
      <p:ext uri="{BB962C8B-B14F-4D97-AF65-F5344CB8AC3E}">
        <p14:creationId xmlns:p14="http://schemas.microsoft.com/office/powerpoint/2010/main" val="1105845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3D316-8217-D713-F6A0-3827F81CC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2C26DA08-8D32-7933-D15C-367074F356AE}"/>
              </a:ext>
            </a:extLst>
          </p:cNvPr>
          <p:cNvSpPr/>
          <p:nvPr/>
        </p:nvSpPr>
        <p:spPr>
          <a:xfrm rot="10800000">
            <a:off x="-1" y="0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85A6764D-46C7-ADF7-EBC1-EF13B0BC3321}"/>
              </a:ext>
            </a:extLst>
          </p:cNvPr>
          <p:cNvSpPr/>
          <p:nvPr/>
        </p:nvSpPr>
        <p:spPr>
          <a:xfrm>
            <a:off x="11718077" y="1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6BFA84E-FD8B-E8C3-CFDA-27A3271F4187}"/>
              </a:ext>
            </a:extLst>
          </p:cNvPr>
          <p:cNvGraphicFramePr>
            <a:graphicFrameLocks noGrp="1"/>
          </p:cNvGraphicFramePr>
          <p:nvPr/>
        </p:nvGraphicFramePr>
        <p:xfrm>
          <a:off x="744583" y="998622"/>
          <a:ext cx="10604706" cy="480609"/>
        </p:xfrm>
        <a:graphic>
          <a:graphicData uri="http://schemas.openxmlformats.org/drawingml/2006/table">
            <a:tbl>
              <a:tblPr firstRow="1" bandRow="1"/>
              <a:tblGrid>
                <a:gridCol w="1807721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17852086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382046510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Portfolio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Business Unit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Sponsor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Start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End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Services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Sarah Walker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9-Mar-2026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/>
                          <a:cs typeface="Poppins"/>
                        </a:rPr>
                        <a:t>23-Oct-2026</a:t>
                      </a:r>
                      <a:endParaRPr lang="en-AU" sz="8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</a:tbl>
          </a:graphicData>
        </a:graphic>
      </p:graphicFrame>
      <p:pic>
        <p:nvPicPr>
          <p:cNvPr id="24" name="Picture 23" descr="A black and blue logo&#10;&#10;AI-generated content may be incorrect.">
            <a:extLst>
              <a:ext uri="{FF2B5EF4-FFF2-40B4-BE49-F238E27FC236}">
                <a16:creationId xmlns:a16="http://schemas.microsoft.com/office/drawing/2014/main" id="{56272CB8-46B8-28D3-3C1E-99247E747D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59" y="120857"/>
            <a:ext cx="1216916" cy="15932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1EF40FE0-BEB2-93CF-40BC-F17D660C65E5}"/>
              </a:ext>
            </a:extLst>
          </p:cNvPr>
          <p:cNvSpPr txBox="1"/>
          <p:nvPr/>
        </p:nvSpPr>
        <p:spPr>
          <a:xfrm>
            <a:off x="660362" y="727911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Project Target Benefits</a:t>
            </a:r>
            <a:endParaRPr lang="en-GB" sz="900" dirty="0">
              <a:latin typeface="+mj-lt"/>
            </a:endParaRPr>
          </a:p>
        </p:txBody>
      </p:sp>
      <p:sp>
        <p:nvSpPr>
          <p:cNvPr id="4" name="Title 13">
            <a:extLst>
              <a:ext uri="{FF2B5EF4-FFF2-40B4-BE49-F238E27FC236}">
                <a16:creationId xmlns:a16="http://schemas.microsoft.com/office/drawing/2014/main" id="{56F8F0A2-9BE8-DA9E-74A3-2D744586BA91}"/>
              </a:ext>
            </a:extLst>
          </p:cNvPr>
          <p:cNvSpPr txBox="1">
            <a:spLocks/>
          </p:cNvSpPr>
          <p:nvPr/>
        </p:nvSpPr>
        <p:spPr>
          <a:xfrm>
            <a:off x="660363" y="209276"/>
            <a:ext cx="5393988" cy="518635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cs typeface="Poppins"/>
              </a:rPr>
              <a:t>Business Case</a:t>
            </a:r>
          </a:p>
          <a:p>
            <a:r>
              <a:rPr lang="en-US" sz="1100" b="1" dirty="0">
                <a:cs typeface="Poppins"/>
              </a:rPr>
              <a:t>Project: </a:t>
            </a:r>
            <a:r>
              <a:rPr lang="en-US" sz="1100" dirty="0">
                <a:cs typeface="Poppins"/>
              </a:rPr>
              <a:t>Employee Self-Service Portal Implementation</a:t>
            </a:r>
            <a:endParaRPr lang="en-AU" sz="1200" dirty="0">
              <a:cs typeface="Poppins" panose="00000500000000000000" pitchFamily="2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427835D-0D78-C2E7-DAEB-9FC4E1B5D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086617"/>
              </p:ext>
            </p:extLst>
          </p:nvPr>
        </p:nvGraphicFramePr>
        <p:xfrm>
          <a:off x="744580" y="998622"/>
          <a:ext cx="10604699" cy="4262194"/>
        </p:xfrm>
        <a:graphic>
          <a:graphicData uri="http://schemas.openxmlformats.org/drawingml/2006/table">
            <a:tbl>
              <a:tblPr firstRow="1" bandRow="1"/>
              <a:tblGrid>
                <a:gridCol w="2230772">
                  <a:extLst>
                    <a:ext uri="{9D8B030D-6E8A-4147-A177-3AD203B41FA5}">
                      <a16:colId xmlns:a16="http://schemas.microsoft.com/office/drawing/2014/main" val="1058376357"/>
                    </a:ext>
                  </a:extLst>
                </a:gridCol>
                <a:gridCol w="2230772">
                  <a:extLst>
                    <a:ext uri="{9D8B030D-6E8A-4147-A177-3AD203B41FA5}">
                      <a16:colId xmlns:a16="http://schemas.microsoft.com/office/drawing/2014/main" val="2087043591"/>
                    </a:ext>
                  </a:extLst>
                </a:gridCol>
                <a:gridCol w="2230772">
                  <a:extLst>
                    <a:ext uri="{9D8B030D-6E8A-4147-A177-3AD203B41FA5}">
                      <a16:colId xmlns:a16="http://schemas.microsoft.com/office/drawing/2014/main" val="1753666330"/>
                    </a:ext>
                  </a:extLst>
                </a:gridCol>
                <a:gridCol w="2165272">
                  <a:extLst>
                    <a:ext uri="{9D8B030D-6E8A-4147-A177-3AD203B41FA5}">
                      <a16:colId xmlns:a16="http://schemas.microsoft.com/office/drawing/2014/main" val="3431199506"/>
                    </a:ext>
                  </a:extLst>
                </a:gridCol>
                <a:gridCol w="1747111">
                  <a:extLst>
                    <a:ext uri="{9D8B030D-6E8A-4147-A177-3AD203B41FA5}">
                      <a16:colId xmlns:a16="http://schemas.microsoft.com/office/drawing/2014/main" val="1196123383"/>
                    </a:ext>
                  </a:extLst>
                </a:gridCol>
              </a:tblGrid>
              <a:tr h="230194">
                <a:tc>
                  <a:txBody>
                    <a:bodyPr/>
                    <a:lstStyle/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Benefit Type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Financial Benefit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Target Amount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Timeframe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09211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Financial </a:t>
                      </a:r>
                      <a:endParaRPr lang="en-AU" sz="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Reduced HR Processing Costs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Automation of leave requests, personal info updates, and approvals reduces manual HR workload.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$150,000 per year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Within 12 months post-launch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7495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Financial </a:t>
                      </a:r>
                      <a:endParaRPr lang="en-AU" sz="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Reduced IT Support Effort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Self-service portal reduces routine IT tickets (password resets, access requests).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$50,000 per year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Within 12 months post-launch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8482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Financial </a:t>
                      </a:r>
                      <a:endParaRPr lang="en-AU" sz="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Error Reduction Savings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Fewer manual errors in HR/IT requests reduce rework and administrative corrections.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$25,000 per year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Within 12 months post-launch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4569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Non-Financial</a:t>
                      </a:r>
                      <a:endParaRPr lang="en-AU" sz="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Improved Employee Experience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Staff can submit requests online anytime without manual forms.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90% user satisfaction rating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Within 6 months post-launch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75096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Non-Financial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Faster Request Processing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Requests such as leave, approvals, and IT access processed in hours instead of days.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50% reduction in processing time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Within 3 months post-launch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1393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Non-Financial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Enhanced Data Accuracy &amp; Compliance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Digital records ensure correct data and regulatory compliance.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Zero compliance incidents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Ongoing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18022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Non-Financial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Increased Digital Adoption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Encourages staff to embrace digital workplace tools.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80% of staff actively using portal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Within 6 months post-launch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07423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Non-Financial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Management Visibility &amp; Reporting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Real-time dashboards for HR and IT teams improve decision-making.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Monthly reporting dashboards operational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Within 3 months post-launch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59704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07B1366-B68E-063C-6F89-E54034DD25D9}"/>
              </a:ext>
            </a:extLst>
          </p:cNvPr>
          <p:cNvSpPr txBox="1"/>
          <p:nvPr/>
        </p:nvSpPr>
        <p:spPr>
          <a:xfrm>
            <a:off x="9752135" y="6606328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7D96E3-FACD-72A5-467B-0390FC1FF3B7}"/>
              </a:ext>
            </a:extLst>
          </p:cNvPr>
          <p:cNvSpPr txBox="1"/>
          <p:nvPr/>
        </p:nvSpPr>
        <p:spPr>
          <a:xfrm>
            <a:off x="7880081" y="6606328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Prepared By: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Chuck Bartowski</a:t>
            </a:r>
          </a:p>
        </p:txBody>
      </p:sp>
    </p:spTree>
    <p:extLst>
      <p:ext uri="{BB962C8B-B14F-4D97-AF65-F5344CB8AC3E}">
        <p14:creationId xmlns:p14="http://schemas.microsoft.com/office/powerpoint/2010/main" val="2097153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B1248-9317-A83F-1BAB-0A107221C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EA7B28FF-9A1A-DD21-AE7E-5A4C80F15238}"/>
              </a:ext>
            </a:extLst>
          </p:cNvPr>
          <p:cNvSpPr/>
          <p:nvPr/>
        </p:nvSpPr>
        <p:spPr>
          <a:xfrm rot="10800000">
            <a:off x="-1" y="0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E270FC2B-C368-E5FF-2F24-BF5BF645E302}"/>
              </a:ext>
            </a:extLst>
          </p:cNvPr>
          <p:cNvSpPr/>
          <p:nvPr/>
        </p:nvSpPr>
        <p:spPr>
          <a:xfrm>
            <a:off x="11718077" y="1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0EBE9F8-B425-2FD8-B855-D66558C900BF}"/>
              </a:ext>
            </a:extLst>
          </p:cNvPr>
          <p:cNvGraphicFramePr>
            <a:graphicFrameLocks noGrp="1"/>
          </p:cNvGraphicFramePr>
          <p:nvPr/>
        </p:nvGraphicFramePr>
        <p:xfrm>
          <a:off x="744583" y="998622"/>
          <a:ext cx="10604706" cy="480609"/>
        </p:xfrm>
        <a:graphic>
          <a:graphicData uri="http://schemas.openxmlformats.org/drawingml/2006/table">
            <a:tbl>
              <a:tblPr firstRow="1" bandRow="1"/>
              <a:tblGrid>
                <a:gridCol w="1807721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17852086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382046510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Portfolio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Business Unit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Sponsor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Start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End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Services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Sarah Walker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9-Mar-2026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/>
                          <a:cs typeface="Poppins"/>
                        </a:rPr>
                        <a:t>23-Oct-2026</a:t>
                      </a:r>
                      <a:endParaRPr lang="en-AU" sz="8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</a:tbl>
          </a:graphicData>
        </a:graphic>
      </p:graphicFrame>
      <p:pic>
        <p:nvPicPr>
          <p:cNvPr id="24" name="Picture 23" descr="A black and blue logo&#10;&#10;AI-generated content may be incorrect.">
            <a:extLst>
              <a:ext uri="{FF2B5EF4-FFF2-40B4-BE49-F238E27FC236}">
                <a16:creationId xmlns:a16="http://schemas.microsoft.com/office/drawing/2014/main" id="{4D8CA147-A50C-1A81-8BBE-0901324E3F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59" y="120857"/>
            <a:ext cx="1216916" cy="15932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9478CC6F-EF61-D0B3-27E4-58949094173D}"/>
              </a:ext>
            </a:extLst>
          </p:cNvPr>
          <p:cNvSpPr txBox="1"/>
          <p:nvPr/>
        </p:nvSpPr>
        <p:spPr>
          <a:xfrm>
            <a:off x="660362" y="727911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Project Identified Risks</a:t>
            </a:r>
            <a:endParaRPr lang="en-GB" sz="900" dirty="0">
              <a:latin typeface="+mj-lt"/>
            </a:endParaRPr>
          </a:p>
        </p:txBody>
      </p:sp>
      <p:sp>
        <p:nvSpPr>
          <p:cNvPr id="4" name="Title 13">
            <a:extLst>
              <a:ext uri="{FF2B5EF4-FFF2-40B4-BE49-F238E27FC236}">
                <a16:creationId xmlns:a16="http://schemas.microsoft.com/office/drawing/2014/main" id="{C127D719-6FA7-2234-626E-2D671F2AE350}"/>
              </a:ext>
            </a:extLst>
          </p:cNvPr>
          <p:cNvSpPr txBox="1">
            <a:spLocks/>
          </p:cNvSpPr>
          <p:nvPr/>
        </p:nvSpPr>
        <p:spPr>
          <a:xfrm>
            <a:off x="660363" y="209276"/>
            <a:ext cx="5393988" cy="518635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cs typeface="Poppins"/>
              </a:rPr>
              <a:t>Business Case</a:t>
            </a:r>
          </a:p>
          <a:p>
            <a:r>
              <a:rPr lang="en-US" sz="1100" b="1" dirty="0">
                <a:cs typeface="Poppins"/>
              </a:rPr>
              <a:t>Project: </a:t>
            </a:r>
            <a:r>
              <a:rPr lang="en-US" sz="1100" dirty="0">
                <a:cs typeface="Poppins"/>
              </a:rPr>
              <a:t>Employee Self-Service Portal Implementation</a:t>
            </a:r>
            <a:endParaRPr lang="en-AU" sz="1200" dirty="0">
              <a:cs typeface="Poppins" panose="00000500000000000000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5B4F4E-DCF8-BE29-BC6F-D96A731164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367595"/>
              </p:ext>
            </p:extLst>
          </p:nvPr>
        </p:nvGraphicFramePr>
        <p:xfrm>
          <a:off x="744570" y="998622"/>
          <a:ext cx="10604719" cy="1506594"/>
        </p:xfrm>
        <a:graphic>
          <a:graphicData uri="http://schemas.openxmlformats.org/drawingml/2006/table">
            <a:tbl>
              <a:tblPr firstRow="1" bandRow="1"/>
              <a:tblGrid>
                <a:gridCol w="2215198">
                  <a:extLst>
                    <a:ext uri="{9D8B030D-6E8A-4147-A177-3AD203B41FA5}">
                      <a16:colId xmlns:a16="http://schemas.microsoft.com/office/drawing/2014/main" val="2087043591"/>
                    </a:ext>
                  </a:extLst>
                </a:gridCol>
                <a:gridCol w="4932948">
                  <a:extLst>
                    <a:ext uri="{9D8B030D-6E8A-4147-A177-3AD203B41FA5}">
                      <a16:colId xmlns:a16="http://schemas.microsoft.com/office/drawing/2014/main" val="1753666330"/>
                    </a:ext>
                  </a:extLst>
                </a:gridCol>
                <a:gridCol w="1786871">
                  <a:extLst>
                    <a:ext uri="{9D8B030D-6E8A-4147-A177-3AD203B41FA5}">
                      <a16:colId xmlns:a16="http://schemas.microsoft.com/office/drawing/2014/main" val="3431199506"/>
                    </a:ext>
                  </a:extLst>
                </a:gridCol>
                <a:gridCol w="1669702">
                  <a:extLst>
                    <a:ext uri="{9D8B030D-6E8A-4147-A177-3AD203B41FA5}">
                      <a16:colId xmlns:a16="http://schemas.microsoft.com/office/drawing/2014/main" val="2947417690"/>
                    </a:ext>
                  </a:extLst>
                </a:gridCol>
              </a:tblGrid>
              <a:tr h="230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Risk Profile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Rating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Status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092119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800" dirty="0">
                          <a:latin typeface="+mj-lt"/>
                        </a:rPr>
                        <a:t>Adverse Weather Delays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+mj-lt"/>
                        </a:rPr>
                        <a:t>Heavy rainfall may delay resurfacing and curing times.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sz="8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High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74959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j-lt"/>
                        </a:rPr>
                        <a:t>Material Supply Constraints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j-lt"/>
                        </a:rPr>
                        <a:t>Asphalt supply shortages could delay progress.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solidFill>
                            <a:schemeClr val="tx1"/>
                          </a:solidFill>
                          <a:latin typeface="+mj-lt"/>
                          <a:cs typeface="Poppins" panose="00000500000000000000" pitchFamily="2" charset="0"/>
                        </a:rPr>
                        <a:t>Medium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84827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j-lt"/>
                        </a:rPr>
                        <a:t>Traffic Diversion Impacts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j-lt"/>
                        </a:rPr>
                        <a:t>Congestion across alternative routes may increase public complaints.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solidFill>
                            <a:schemeClr val="tx1"/>
                          </a:solidFill>
                          <a:latin typeface="+mj-lt"/>
                          <a:cs typeface="Poppins" panose="00000500000000000000" pitchFamily="2" charset="0"/>
                        </a:rPr>
                        <a:t>Medium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45692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800" dirty="0">
                          <a:latin typeface="+mj-lt"/>
                        </a:rPr>
                        <a:t>Safety Incidents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j-lt"/>
                        </a:rPr>
                        <a:t>Worker or motorist injury during nightworks activities.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solidFill>
                            <a:schemeClr val="tx1"/>
                          </a:solidFill>
                          <a:latin typeface="+mj-lt"/>
                          <a:cs typeface="Poppins" panose="00000500000000000000" pitchFamily="2" charset="0"/>
                        </a:rPr>
                        <a:t>High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33091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800" dirty="0">
                          <a:latin typeface="+mj-lt"/>
                        </a:rPr>
                        <a:t>Subsurface Structural Defects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j-lt"/>
                        </a:rPr>
                        <a:t>Unexpected repairs required after pavement removal.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solidFill>
                            <a:schemeClr val="tx1"/>
                          </a:solidFill>
                          <a:latin typeface="+mj-lt"/>
                          <a:cs typeface="Poppins" panose="00000500000000000000" pitchFamily="2" charset="0"/>
                        </a:rPr>
                        <a:t>High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52829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E1C031C-26C9-0D09-DCA2-E1E9D6A9F675}"/>
              </a:ext>
            </a:extLst>
          </p:cNvPr>
          <p:cNvSpPr txBox="1"/>
          <p:nvPr/>
        </p:nvSpPr>
        <p:spPr>
          <a:xfrm>
            <a:off x="660362" y="2545095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Project Identified Assumptions</a:t>
            </a:r>
            <a:endParaRPr lang="en-GB" sz="900" dirty="0">
              <a:latin typeface="+mj-lt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DDB466-EBDD-42BB-3661-A9F9E612E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669246"/>
              </p:ext>
            </p:extLst>
          </p:nvPr>
        </p:nvGraphicFramePr>
        <p:xfrm>
          <a:off x="744570" y="2815806"/>
          <a:ext cx="10604719" cy="1586594"/>
        </p:xfrm>
        <a:graphic>
          <a:graphicData uri="http://schemas.openxmlformats.org/drawingml/2006/table">
            <a:tbl>
              <a:tblPr firstRow="1" bandRow="1"/>
              <a:tblGrid>
                <a:gridCol w="2215198">
                  <a:extLst>
                    <a:ext uri="{9D8B030D-6E8A-4147-A177-3AD203B41FA5}">
                      <a16:colId xmlns:a16="http://schemas.microsoft.com/office/drawing/2014/main" val="2087043591"/>
                    </a:ext>
                  </a:extLst>
                </a:gridCol>
                <a:gridCol w="4932948">
                  <a:extLst>
                    <a:ext uri="{9D8B030D-6E8A-4147-A177-3AD203B41FA5}">
                      <a16:colId xmlns:a16="http://schemas.microsoft.com/office/drawing/2014/main" val="1753666330"/>
                    </a:ext>
                  </a:extLst>
                </a:gridCol>
                <a:gridCol w="1786871">
                  <a:extLst>
                    <a:ext uri="{9D8B030D-6E8A-4147-A177-3AD203B41FA5}">
                      <a16:colId xmlns:a16="http://schemas.microsoft.com/office/drawing/2014/main" val="3431199506"/>
                    </a:ext>
                  </a:extLst>
                </a:gridCol>
                <a:gridCol w="1669702">
                  <a:extLst>
                    <a:ext uri="{9D8B030D-6E8A-4147-A177-3AD203B41FA5}">
                      <a16:colId xmlns:a16="http://schemas.microsoft.com/office/drawing/2014/main" val="2947417690"/>
                    </a:ext>
                  </a:extLst>
                </a:gridCol>
              </a:tblGrid>
              <a:tr h="230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Assumptions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Rating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Status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092119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800" dirty="0">
                          <a:latin typeface="+mj-lt"/>
                        </a:rPr>
                        <a:t>Access windows approved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+mj-lt"/>
                        </a:rPr>
                        <a:t>Nightwork access granted by Transport for NSW throughout construction.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sz="8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High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74959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j-lt"/>
                        </a:rPr>
                        <a:t>Weather remains within seasonal norms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j-lt"/>
                        </a:rPr>
                        <a:t>Extreme weather events will not exceed forecast averages.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solidFill>
                            <a:schemeClr val="tx1"/>
                          </a:solidFill>
                          <a:latin typeface="+mj-lt"/>
                          <a:cs typeface="Poppins" panose="00000500000000000000" pitchFamily="2" charset="0"/>
                        </a:rPr>
                        <a:t>Medium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84827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j-lt"/>
                        </a:rPr>
                        <a:t>Supplier continuity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j-lt"/>
                        </a:rPr>
                        <a:t>Contracted vendors will deliver materials on time.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solidFill>
                            <a:schemeClr val="tx1"/>
                          </a:solidFill>
                          <a:latin typeface="+mj-lt"/>
                          <a:cs typeface="Poppins" panose="00000500000000000000" pitchFamily="2" charset="0"/>
                        </a:rPr>
                        <a:t>Medium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45692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800" dirty="0">
                          <a:latin typeface="+mj-lt"/>
                        </a:rPr>
                        <a:t>Community notifications sufficient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j-lt"/>
                        </a:rPr>
                        <a:t>Public awareness campaigns will reduce disruption.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solidFill>
                            <a:schemeClr val="tx1"/>
                          </a:solidFill>
                          <a:latin typeface="+mj-lt"/>
                          <a:cs typeface="Poppins" panose="00000500000000000000" pitchFamily="2" charset="0"/>
                        </a:rPr>
                        <a:t>Low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33091"/>
                  </a:ext>
                </a:extLst>
              </a:tr>
              <a:tr h="2552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800" dirty="0">
                          <a:latin typeface="+mj-lt"/>
                        </a:rPr>
                        <a:t>Regulatory standards unchanged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j-lt"/>
                        </a:rPr>
                        <a:t>No major compliance changes during project.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solidFill>
                            <a:schemeClr val="tx1"/>
                          </a:solidFill>
                          <a:latin typeface="+mj-lt"/>
                          <a:cs typeface="Poppins" panose="00000500000000000000" pitchFamily="2" charset="0"/>
                        </a:rPr>
                        <a:t>High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Poppins" panose="00000500000000000000" pitchFamily="2" charset="0"/>
                        </a:rPr>
                        <a:t>Open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52829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35646B4-EDAE-DB6E-F648-D3AB88175AE6}"/>
              </a:ext>
            </a:extLst>
          </p:cNvPr>
          <p:cNvSpPr txBox="1"/>
          <p:nvPr/>
        </p:nvSpPr>
        <p:spPr>
          <a:xfrm>
            <a:off x="9752135" y="6606328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100D5A-E3F9-6641-9503-6F55DE3667AB}"/>
              </a:ext>
            </a:extLst>
          </p:cNvPr>
          <p:cNvSpPr txBox="1"/>
          <p:nvPr/>
        </p:nvSpPr>
        <p:spPr>
          <a:xfrm>
            <a:off x="7880081" y="6606328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Prepared By: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Chuck Bartowski</a:t>
            </a:r>
          </a:p>
        </p:txBody>
      </p:sp>
    </p:spTree>
    <p:extLst>
      <p:ext uri="{BB962C8B-B14F-4D97-AF65-F5344CB8AC3E}">
        <p14:creationId xmlns:p14="http://schemas.microsoft.com/office/powerpoint/2010/main" val="3659202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A80BB-A1DC-C412-C384-CDED8487E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3F6F868C-A81C-52B1-5537-51F725C6FBED}"/>
              </a:ext>
            </a:extLst>
          </p:cNvPr>
          <p:cNvSpPr/>
          <p:nvPr/>
        </p:nvSpPr>
        <p:spPr>
          <a:xfrm rot="10800000">
            <a:off x="-1" y="0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ABFD7694-F6E2-D0D4-10EF-E791B02C7F83}"/>
              </a:ext>
            </a:extLst>
          </p:cNvPr>
          <p:cNvSpPr/>
          <p:nvPr/>
        </p:nvSpPr>
        <p:spPr>
          <a:xfrm>
            <a:off x="11718077" y="1"/>
            <a:ext cx="473679" cy="6858000"/>
          </a:xfrm>
          <a:prstGeom prst="triangle">
            <a:avLst>
              <a:gd name="adj" fmla="val 98564"/>
            </a:avLst>
          </a:prstGeom>
          <a:solidFill>
            <a:srgbClr val="EAEA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1CC6AAD-190A-327A-F85A-756CE6038911}"/>
              </a:ext>
            </a:extLst>
          </p:cNvPr>
          <p:cNvGraphicFramePr>
            <a:graphicFrameLocks noGrp="1"/>
          </p:cNvGraphicFramePr>
          <p:nvPr/>
        </p:nvGraphicFramePr>
        <p:xfrm>
          <a:off x="744583" y="998622"/>
          <a:ext cx="10604706" cy="480609"/>
        </p:xfrm>
        <a:graphic>
          <a:graphicData uri="http://schemas.openxmlformats.org/drawingml/2006/table">
            <a:tbl>
              <a:tblPr firstRow="1" bandRow="1"/>
              <a:tblGrid>
                <a:gridCol w="1807721">
                  <a:extLst>
                    <a:ext uri="{9D8B030D-6E8A-4147-A177-3AD203B41FA5}">
                      <a16:colId xmlns:a16="http://schemas.microsoft.com/office/drawing/2014/main" val="317552219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28660237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426973482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2558407738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1785208620"/>
                    </a:ext>
                  </a:extLst>
                </a:gridCol>
                <a:gridCol w="1767451">
                  <a:extLst>
                    <a:ext uri="{9D8B030D-6E8A-4147-A177-3AD203B41FA5}">
                      <a16:colId xmlns:a16="http://schemas.microsoft.com/office/drawing/2014/main" val="382046510"/>
                    </a:ext>
                  </a:extLst>
                </a:gridCol>
              </a:tblGrid>
              <a:tr h="21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Portfolio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Business Unit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Sponsor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Start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Proposed End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326737"/>
                  </a:ext>
                </a:extLst>
              </a:tr>
              <a:tr h="261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 Program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Transformation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Digital Services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Sarah Walker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9-Mar-2026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AU" sz="800" dirty="0">
                          <a:latin typeface="Poppins"/>
                          <a:cs typeface="Poppins"/>
                        </a:rPr>
                        <a:t>23-Oct-2026</a:t>
                      </a:r>
                      <a:endParaRPr lang="en-AU" sz="800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255886"/>
                  </a:ext>
                </a:extLst>
              </a:tr>
            </a:tbl>
          </a:graphicData>
        </a:graphic>
      </p:graphicFrame>
      <p:pic>
        <p:nvPicPr>
          <p:cNvPr id="24" name="Picture 23" descr="A black and blue logo&#10;&#10;AI-generated content may be incorrect.">
            <a:extLst>
              <a:ext uri="{FF2B5EF4-FFF2-40B4-BE49-F238E27FC236}">
                <a16:creationId xmlns:a16="http://schemas.microsoft.com/office/drawing/2014/main" id="{6CF4B7EE-0B92-B9A4-0CB4-C4BA63E4C4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59" y="120857"/>
            <a:ext cx="1216916" cy="15932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41143ECD-992D-50DC-00FA-74B21E3337C5}"/>
              </a:ext>
            </a:extLst>
          </p:cNvPr>
          <p:cNvSpPr txBox="1"/>
          <p:nvPr/>
        </p:nvSpPr>
        <p:spPr>
          <a:xfrm>
            <a:off x="660362" y="727911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1" dirty="0">
                <a:latin typeface="+mj-lt"/>
                <a:cs typeface="Poppins"/>
              </a:rPr>
              <a:t>Business Case Approvals</a:t>
            </a:r>
            <a:endParaRPr lang="en-GB" sz="900" dirty="0">
              <a:latin typeface="+mj-lt"/>
            </a:endParaRPr>
          </a:p>
        </p:txBody>
      </p:sp>
      <p:sp>
        <p:nvSpPr>
          <p:cNvPr id="4" name="Title 13">
            <a:extLst>
              <a:ext uri="{FF2B5EF4-FFF2-40B4-BE49-F238E27FC236}">
                <a16:creationId xmlns:a16="http://schemas.microsoft.com/office/drawing/2014/main" id="{0FC92A0D-E459-EAAB-3968-E6AE1D3B999F}"/>
              </a:ext>
            </a:extLst>
          </p:cNvPr>
          <p:cNvSpPr txBox="1">
            <a:spLocks/>
          </p:cNvSpPr>
          <p:nvPr/>
        </p:nvSpPr>
        <p:spPr>
          <a:xfrm>
            <a:off x="660363" y="209276"/>
            <a:ext cx="5393988" cy="518635"/>
          </a:xfr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cs typeface="Poppins"/>
              </a:rPr>
              <a:t>Business Case</a:t>
            </a:r>
          </a:p>
          <a:p>
            <a:r>
              <a:rPr lang="en-US" sz="1100" b="1" dirty="0">
                <a:cs typeface="Poppins"/>
              </a:rPr>
              <a:t>Project: </a:t>
            </a:r>
            <a:r>
              <a:rPr lang="en-US" sz="1100" dirty="0">
                <a:cs typeface="Poppins"/>
              </a:rPr>
              <a:t>Employee Self-Service Portal Implementation</a:t>
            </a:r>
            <a:endParaRPr lang="en-AU" sz="1200" dirty="0">
              <a:cs typeface="Poppins" panose="00000500000000000000" pitchFamily="2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BB073E-B7BA-0810-E548-90E271CF94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748140"/>
              </p:ext>
            </p:extLst>
          </p:nvPr>
        </p:nvGraphicFramePr>
        <p:xfrm>
          <a:off x="744569" y="998622"/>
          <a:ext cx="10604705" cy="1506594"/>
        </p:xfrm>
        <a:graphic>
          <a:graphicData uri="http://schemas.openxmlformats.org/drawingml/2006/table">
            <a:tbl>
              <a:tblPr firstRow="1" bandRow="1"/>
              <a:tblGrid>
                <a:gridCol w="2463724">
                  <a:extLst>
                    <a:ext uri="{9D8B030D-6E8A-4147-A177-3AD203B41FA5}">
                      <a16:colId xmlns:a16="http://schemas.microsoft.com/office/drawing/2014/main" val="2087043591"/>
                    </a:ext>
                  </a:extLst>
                </a:gridCol>
                <a:gridCol w="2463724">
                  <a:extLst>
                    <a:ext uri="{9D8B030D-6E8A-4147-A177-3AD203B41FA5}">
                      <a16:colId xmlns:a16="http://schemas.microsoft.com/office/drawing/2014/main" val="1753666330"/>
                    </a:ext>
                  </a:extLst>
                </a:gridCol>
                <a:gridCol w="1673262">
                  <a:extLst>
                    <a:ext uri="{9D8B030D-6E8A-4147-A177-3AD203B41FA5}">
                      <a16:colId xmlns:a16="http://schemas.microsoft.com/office/drawing/2014/main" val="833355401"/>
                    </a:ext>
                  </a:extLst>
                </a:gridCol>
                <a:gridCol w="1774658">
                  <a:extLst>
                    <a:ext uri="{9D8B030D-6E8A-4147-A177-3AD203B41FA5}">
                      <a16:colId xmlns:a16="http://schemas.microsoft.com/office/drawing/2014/main" val="3431199506"/>
                    </a:ext>
                  </a:extLst>
                </a:gridCol>
                <a:gridCol w="2229337">
                  <a:extLst>
                    <a:ext uri="{9D8B030D-6E8A-4147-A177-3AD203B41FA5}">
                      <a16:colId xmlns:a16="http://schemas.microsoft.com/office/drawing/2014/main" val="2947417690"/>
                    </a:ext>
                  </a:extLst>
                </a:gridCol>
              </a:tblGrid>
              <a:tr h="230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Role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Approval Status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Approved Date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b="0" dirty="0">
                          <a:solidFill>
                            <a:schemeClr val="bg1"/>
                          </a:solidFill>
                          <a:latin typeface="+mj-lt"/>
                          <a:cs typeface="Poppins" panose="00000500000000000000" pitchFamily="2" charset="0"/>
                        </a:rPr>
                        <a:t>Approval Forum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A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09211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+mj-lt"/>
                        </a:rPr>
                        <a:t>Project Sponsor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8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Sarah Walker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8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Approved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sz="8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November 2025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800" dirty="0">
                          <a:latin typeface="+mj-lt"/>
                        </a:rPr>
                        <a:t>Executive Steering Committee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174959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j-lt"/>
                        </a:rPr>
                        <a:t>Senior Project Manager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Chuck Bartowski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Approved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1 November 2025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j-lt"/>
                        </a:rPr>
                        <a:t>Internal Project Control Group (PCG)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84827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j-lt"/>
                        </a:rPr>
                        <a:t>Finance Business Partner</a:t>
                      </a:r>
                      <a:endParaRPr lang="en-AU" sz="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Leif Diao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Approved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1 November 2025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j-lt"/>
                        </a:rPr>
                        <a:t>Finance Governance Forum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45692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/>
                      <a:r>
                        <a:rPr lang="en-GB" sz="800" dirty="0">
                          <a:latin typeface="+mj-lt"/>
                        </a:rPr>
                        <a:t>Engineering Lead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latin typeface="+mj-lt"/>
                          <a:cs typeface="Poppins" panose="00000500000000000000" pitchFamily="2" charset="0"/>
                        </a:rPr>
                        <a:t>Daniel Owen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Pending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10111"/>
                        </a:solidFill>
                        <a:effectLst/>
                        <a:uLnTx/>
                        <a:uFillTx/>
                        <a:latin typeface="Poppins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j-lt"/>
                        </a:rPr>
                        <a:t>Technical Review Board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33091"/>
                  </a:ext>
                </a:extLst>
              </a:tr>
              <a:tr h="255280">
                <a:tc>
                  <a:txBody>
                    <a:bodyPr/>
                    <a:lstStyle/>
                    <a:p>
                      <a:pPr algn="l"/>
                      <a:r>
                        <a:rPr lang="en-GB" sz="800" dirty="0">
                          <a:latin typeface="+mj-lt"/>
                        </a:rPr>
                        <a:t>Safety &amp; Compliance Manager</a:t>
                      </a:r>
                      <a:endParaRPr lang="en-AU" sz="800" dirty="0">
                        <a:latin typeface="+mj-lt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AU" sz="800" dirty="0">
                          <a:latin typeface="+mj-lt"/>
                          <a:cs typeface="Poppins" panose="00000500000000000000" pitchFamily="2" charset="0"/>
                        </a:rPr>
                        <a:t>Sarah Parkes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Approved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0111"/>
                          </a:solidFill>
                          <a:effectLst/>
                          <a:uLnTx/>
                          <a:uFillTx/>
                          <a:latin typeface="Poppins"/>
                          <a:ea typeface="+mn-ea"/>
                          <a:cs typeface="+mn-cs"/>
                        </a:rPr>
                        <a:t>1 November 2025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27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+mj-lt"/>
                        </a:rPr>
                        <a:t>Safety &amp; Risk Committee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52829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BFC6348-6F28-EE53-9AA4-455040AD2673}"/>
              </a:ext>
            </a:extLst>
          </p:cNvPr>
          <p:cNvSpPr txBox="1"/>
          <p:nvPr/>
        </p:nvSpPr>
        <p:spPr>
          <a:xfrm>
            <a:off x="9752135" y="6606328"/>
            <a:ext cx="1596912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non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Generated Date: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26/11/2025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54E50E-D659-11ED-E3AF-E0AB0F89DC32}"/>
              </a:ext>
            </a:extLst>
          </p:cNvPr>
          <p:cNvSpPr txBox="1"/>
          <p:nvPr/>
        </p:nvSpPr>
        <p:spPr>
          <a:xfrm>
            <a:off x="7880081" y="6606328"/>
            <a:ext cx="1795433" cy="2154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AU" sz="800" b="1" dirty="0">
                <a:latin typeface="Poppins" panose="00000500000000000000" pitchFamily="2" charset="0"/>
                <a:cs typeface="Poppins" panose="00000500000000000000" pitchFamily="2" charset="0"/>
              </a:rPr>
              <a:t>Prepared By: </a:t>
            </a:r>
            <a:r>
              <a:rPr lang="en-AU" sz="800" dirty="0">
                <a:latin typeface="Poppins" panose="00000500000000000000" pitchFamily="2" charset="0"/>
                <a:cs typeface="Poppins" panose="00000500000000000000" pitchFamily="2" charset="0"/>
              </a:rPr>
              <a:t>Chuck Bartowski</a:t>
            </a:r>
          </a:p>
        </p:txBody>
      </p:sp>
    </p:spTree>
    <p:extLst>
      <p:ext uri="{BB962C8B-B14F-4D97-AF65-F5344CB8AC3E}">
        <p14:creationId xmlns:p14="http://schemas.microsoft.com/office/powerpoint/2010/main" val="2404970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1">
      <a:dk1>
        <a:srgbClr val="010111"/>
      </a:dk1>
      <a:lt1>
        <a:srgbClr val="FFFFFF"/>
      </a:lt1>
      <a:dk2>
        <a:srgbClr val="FFFFFF"/>
      </a:dk2>
      <a:lt2>
        <a:srgbClr val="000000"/>
      </a:lt2>
      <a:accent1>
        <a:srgbClr val="7030A0"/>
      </a:accent1>
      <a:accent2>
        <a:srgbClr val="C89CFE"/>
      </a:accent2>
      <a:accent3>
        <a:srgbClr val="EAEAEA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I Company Profile Presentation Font Them">
      <a:majorFont>
        <a:latin typeface="Poppins"/>
        <a:ea typeface=""/>
        <a:cs typeface=""/>
      </a:majorFont>
      <a:minorFont>
        <a:latin typeface="Poppi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896764512EB245AA188F1AD224ED74" ma:contentTypeVersion="15" ma:contentTypeDescription="Create a new document." ma:contentTypeScope="" ma:versionID="73db51c4598b8cb1f3fbafd242b9fe39">
  <xsd:schema xmlns:xsd="http://www.w3.org/2001/XMLSchema" xmlns:xs="http://www.w3.org/2001/XMLSchema" xmlns:p="http://schemas.microsoft.com/office/2006/metadata/properties" xmlns:ns2="4e07ae07-3f0c-45ee-b616-06b6c2a1243b" xmlns:ns3="67c03058-ab48-4300-bf45-c55d0e1951c5" targetNamespace="http://schemas.microsoft.com/office/2006/metadata/properties" ma:root="true" ma:fieldsID="16a4875adcbdefbc5003f35c2421564f" ns2:_="" ns3:_="">
    <xsd:import namespace="4e07ae07-3f0c-45ee-b616-06b6c2a1243b"/>
    <xsd:import namespace="67c03058-ab48-4300-bf45-c55d0e1951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Statu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7ae07-3f0c-45ee-b616-06b6c2a124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da4a6bfc-f019-4c06-9506-01011c469a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tatus" ma:index="21" nillable="true" ma:displayName="Status" ma:default="New" ma:format="Dropdown" ma:internalName="Status">
      <xsd:simpleType>
        <xsd:restriction base="dms:Choice">
          <xsd:enumeration value="New"/>
          <xsd:enumeration value="In Progress"/>
          <xsd:enumeration value="Review"/>
          <xsd:enumeration value="Finalised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c03058-ab48-4300-bf45-c55d0e1951c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7ac174a-d5ea-4ffd-b4e6-e75a0e355e02}" ma:internalName="TaxCatchAll" ma:showField="CatchAllData" ma:web="67c03058-ab48-4300-bf45-c55d0e1951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c03058-ab48-4300-bf45-c55d0e1951c5" xsi:nil="true"/>
    <lcf76f155ced4ddcb4097134ff3c332f xmlns="4e07ae07-3f0c-45ee-b616-06b6c2a1243b">
      <Terms xmlns="http://schemas.microsoft.com/office/infopath/2007/PartnerControls"/>
    </lcf76f155ced4ddcb4097134ff3c332f>
    <Status xmlns="4e07ae07-3f0c-45ee-b616-06b6c2a1243b">New</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0A0C11-7F3B-44F7-AFD8-08EBF4CE6A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07ae07-3f0c-45ee-b616-06b6c2a1243b"/>
    <ds:schemaRef ds:uri="67c03058-ab48-4300-bf45-c55d0e1951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FC2478-FF80-4680-823C-D982A90876EE}">
  <ds:schemaRefs>
    <ds:schemaRef ds:uri="http://www.w3.org/XML/1998/namespace"/>
    <ds:schemaRef ds:uri="http://purl.org/dc/dcmitype/"/>
    <ds:schemaRef ds:uri="http://purl.org/dc/terms/"/>
    <ds:schemaRef ds:uri="4e07ae07-3f0c-45ee-b616-06b6c2a1243b"/>
    <ds:schemaRef ds:uri="67c03058-ab48-4300-bf45-c55d0e1951c5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84E9DD2-0581-4CF5-84B8-235BEE0A338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6da4b90-f009-4162-929e-8321e861ac05}" enabled="0" method="" siteId="{d6da4b90-f009-4162-929e-8321e861ac0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15800</TotalTime>
  <Words>1718</Words>
  <Application>Microsoft Macintosh PowerPoint</Application>
  <PresentationFormat>Widescreen</PresentationFormat>
  <Paragraphs>420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Poppins</vt:lpstr>
      <vt:lpstr>Segoe Sans Display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Revanda Aditya Al Malik</dc:creator>
  <cp:lastModifiedBy>Jon Cox</cp:lastModifiedBy>
  <cp:revision>29</cp:revision>
  <dcterms:created xsi:type="dcterms:W3CDTF">2025-03-24T00:24:37Z</dcterms:created>
  <dcterms:modified xsi:type="dcterms:W3CDTF">2025-11-25T05:51:43Z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0x010100BD896764512EB245AA188F1AD224ED74</vt:lpwstr>
  </property>
  <property fmtid="{D5CDD505-2E9C-101B-9397-08002B2CF9AE}" pid="3" name="MediaServiceImageTags">
    <vt:lpwstr/>
  </property>
</Properties>
</file>