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9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6C97D1-E799-754D-BBD7-0CA89D7360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037BFA-6CD5-3DC4-4961-026142E4A4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AF713B-7F25-5CE7-99C5-8E02A1424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FB21FC-E75F-4A71-8511-71687ED8DA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83C34-7CAD-7C9C-DADF-0B91053CDE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800143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9142A-7151-93B8-84A2-AF75E79A8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DCE35C-C459-EE96-83FB-289DCF228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DEFE3-9FEB-9176-8F39-E721BBF6E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8D6B26-2EB8-938B-C4BC-20D9544D1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A0C872-BEB5-42E7-1B6F-13FC0BEDC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15926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2107052-D717-86CA-503B-0BCB7ECE01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EBAF45-998A-B02A-90A1-6DA128CABE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11D14F-BDF9-A15A-B1F6-418EE1FDF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4C9ED7-3C0B-50F9-E8C7-73761899F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F86ED-5F99-CFF1-140D-9F399A853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1300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5F0561-A63D-C42B-FB1B-C0D7AFAC55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9709B4-D854-EFB6-3976-D116752A4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1B7E86-0DA3-1340-217D-212C0385B0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8F2467-232D-E882-7538-F25224DFF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F938A-036A-3682-3036-3DAFB206A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808680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DD19C7-DB6B-910E-D928-AFF9C63595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9C5C2A-4C49-780F-E12E-230766315E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3B02B-88CC-8F86-491C-A8047A69A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46FA7-646F-8821-7F87-F61B857049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95692-CD3D-D45B-3D3A-CBE5C3A429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962939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EB7C27-EBFD-0787-716C-FD1295AA19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4D08A-623D-4356-35DB-66D3729D21D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63F5E5-EB51-681E-41AB-1FC8DA368A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A04643-4F84-1BC0-48C3-81043213C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CB0321-22B6-F71C-D117-3E77F4009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C94E9B-0B7C-D59F-A334-3EAED64BD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1124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44D49B-6383-5064-C158-71654901C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1D36DD-34FC-07C9-9675-155C011FC5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17B3240-0643-386A-08C6-F96988FFFE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5EAA975-069F-D8CA-2804-D3539A87FB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28B9A55-CFFD-7851-A8CF-D03E1A5184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AF1280-4226-F0D3-19E8-07F0616170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81FDE2-715D-C4D6-1DE0-60275E0D4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AC2C8-49DA-3F4C-D837-2B2D8FCF5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692255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3475F9-7160-C6DE-9344-F2D0770AC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F624D03-69E3-FDCF-8075-03669B7CA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8DD10-7DA4-0997-0900-0EF0FEB88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78E804-7B30-A5FC-2D93-831B3C04E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7966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BC91222-2375-DF2E-CD1B-8656C546C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017620-F9E8-2B81-AA2D-94544D354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35B45B-DB22-B96E-489E-CB352FC69B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5347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FA87D-122B-7D19-A260-A56D34246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67137A-18FA-3C56-0610-ED29D836AF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97B8742-BDDF-3FB5-D60C-E91FF58C20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EBAAE8-2B02-6C61-5957-16C20BDDA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6FFF4A-5D4A-05E8-F99C-49D06FC36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D637E3-D303-AA37-B000-8B1FA83709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5421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BA8709-1E72-7556-D3F1-68A0F8DAB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B75229-9EE2-E717-A92B-C5623C1C17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2F66EF-0BFD-F4E6-92E4-7F76A0D85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7ED67-FEB9-7A73-9C89-403B9B546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4857C-1740-BE3E-F4B7-561A13549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B9A55-D025-4C07-45D3-261258C9EB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11705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9D423E3-09B2-553F-8059-19F80EEB3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7F02B6-CEDD-5F09-02A0-60EC96B6AB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DF0E45-0408-18DC-8D12-7DCDB96A44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1D86803-6E22-44CE-9744-671AB1A5C160}" type="datetimeFigureOut">
              <a:rPr lang="en-AU" smtClean="0"/>
              <a:t>25/11/2025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6797B7-BF36-31BC-4C08-8A9CB4683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F2B00-7E9F-BEC5-7FEE-15FCE5C6688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380459D-CBC5-465F-81FF-15B880C38DB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8594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1DFAD-F16C-F850-292D-8E08E4A63B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/>
              <a:t>Test </a:t>
            </a:r>
            <a:r>
              <a:rPr lang="en-AU" dirty="0" err="1"/>
              <a:t>tes</a:t>
            </a:r>
            <a:r>
              <a:rPr lang="en-AU" dirty="0"/>
              <a:t> test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AD81858-C829-6E01-7A7C-3D04002969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7829147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Test tes test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Daniel Colarossi</dc:creator>
  <cp:lastModifiedBy>Daniel Colarossi</cp:lastModifiedBy>
  <cp:revision>1</cp:revision>
  <dcterms:created xsi:type="dcterms:W3CDTF">2025-11-25T01:03:26Z</dcterms:created>
  <dcterms:modified xsi:type="dcterms:W3CDTF">2025-11-25T01:03:59Z</dcterms:modified>
</cp:coreProperties>
</file>